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27"/>
  </p:notesMasterIdLst>
  <p:sldIdLst>
    <p:sldId id="256" r:id="rId5"/>
    <p:sldId id="257" r:id="rId6"/>
    <p:sldId id="265" r:id="rId7"/>
    <p:sldId id="267" r:id="rId8"/>
    <p:sldId id="274" r:id="rId9"/>
    <p:sldId id="261" r:id="rId10"/>
    <p:sldId id="259" r:id="rId11"/>
    <p:sldId id="263" r:id="rId12"/>
    <p:sldId id="266" r:id="rId13"/>
    <p:sldId id="291" r:id="rId14"/>
    <p:sldId id="292" r:id="rId15"/>
    <p:sldId id="271" r:id="rId16"/>
    <p:sldId id="293" r:id="rId17"/>
    <p:sldId id="294" r:id="rId18"/>
    <p:sldId id="281" r:id="rId19"/>
    <p:sldId id="298" r:id="rId20"/>
    <p:sldId id="290" r:id="rId21"/>
    <p:sldId id="268" r:id="rId22"/>
    <p:sldId id="269" r:id="rId23"/>
    <p:sldId id="284" r:id="rId24"/>
    <p:sldId id="286" r:id="rId25"/>
    <p:sldId id="272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Fira Sans Extra Condensed Light" panose="020B0403050000020004" pitchFamily="34" charset="0"/>
      <p:regular r:id="rId32"/>
      <p:bold r:id="rId33"/>
      <p:italic r:id="rId34"/>
      <p:boldItalic r:id="rId35"/>
    </p:embeddedFont>
    <p:embeddedFont>
      <p:font typeface="Fira Sans Extra Condensed Medium" panose="020B0604020202020204" charset="0"/>
      <p:regular r:id="rId36"/>
      <p:bold r:id="rId37"/>
      <p:italic r:id="rId38"/>
      <p:boldItalic r:id="rId39"/>
    </p:embeddedFont>
    <p:embeddedFont>
      <p:font typeface="Open Sans" panose="020B0606030504020204" pitchFamily="34" charset="0"/>
      <p:regular r:id="rId40"/>
      <p:bold r:id="rId41"/>
      <p:italic r:id="rId42"/>
      <p:boldItalic r:id="rId43"/>
    </p:embeddedFont>
    <p:embeddedFont>
      <p:font typeface="Roboto" panose="02000000000000000000" pitchFamily="2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9292"/>
    <a:srgbClr val="4D2B7E"/>
    <a:srgbClr val="6648A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4F1A7F-A33B-4C4D-91EA-18920DCA86FE}" v="47" dt="2024-01-01T15:16:29.0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93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2.fntdata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2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6.xml"/><Relationship Id="rId41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m Pham" userId="60f0de004f974cbd" providerId="LiveId" clId="{254F1A7F-A33B-4C4D-91EA-18920DCA86FE}"/>
    <pc:docChg chg="undo custSel addSld delSld modSld">
      <pc:chgData name="Lam Pham" userId="60f0de004f974cbd" providerId="LiveId" clId="{254F1A7F-A33B-4C4D-91EA-18920DCA86FE}" dt="2024-01-01T15:16:29.017" v="2157" actId="1076"/>
      <pc:docMkLst>
        <pc:docMk/>
      </pc:docMkLst>
      <pc:sldChg chg="modSp mod">
        <pc:chgData name="Lam Pham" userId="60f0de004f974cbd" providerId="LiveId" clId="{254F1A7F-A33B-4C4D-91EA-18920DCA86FE}" dt="2023-12-25T08:56:09.901" v="2150" actId="20577"/>
        <pc:sldMkLst>
          <pc:docMk/>
          <pc:sldMk cId="0" sldId="256"/>
        </pc:sldMkLst>
        <pc:spChg chg="mod">
          <ac:chgData name="Lam Pham" userId="60f0de004f974cbd" providerId="LiveId" clId="{254F1A7F-A33B-4C4D-91EA-18920DCA86FE}" dt="2023-12-25T08:56:09.901" v="2150" actId="20577"/>
          <ac:spMkLst>
            <pc:docMk/>
            <pc:sldMk cId="0" sldId="256"/>
            <ac:spMk id="108" creationId="{00000000-0000-0000-0000-000000000000}"/>
          </ac:spMkLst>
        </pc:spChg>
      </pc:sldChg>
      <pc:sldChg chg="del">
        <pc:chgData name="Lam Pham" userId="60f0de004f974cbd" providerId="LiveId" clId="{254F1A7F-A33B-4C4D-91EA-18920DCA86FE}" dt="2023-12-25T03:51:35.942" v="1472" actId="47"/>
        <pc:sldMkLst>
          <pc:docMk/>
          <pc:sldMk cId="0" sldId="260"/>
        </pc:sldMkLst>
      </pc:sldChg>
      <pc:sldChg chg="modSp mod">
        <pc:chgData name="Lam Pham" userId="60f0de004f974cbd" providerId="LiveId" clId="{254F1A7F-A33B-4C4D-91EA-18920DCA86FE}" dt="2023-12-25T01:52:40.636" v="16" actId="20577"/>
        <pc:sldMkLst>
          <pc:docMk/>
          <pc:sldMk cId="0" sldId="261"/>
        </pc:sldMkLst>
        <pc:spChg chg="mod">
          <ac:chgData name="Lam Pham" userId="60f0de004f974cbd" providerId="LiveId" clId="{254F1A7F-A33B-4C4D-91EA-18920DCA86FE}" dt="2023-12-25T01:52:40.636" v="16" actId="20577"/>
          <ac:spMkLst>
            <pc:docMk/>
            <pc:sldMk cId="0" sldId="261"/>
            <ac:spMk id="307" creationId="{00000000-0000-0000-0000-000000000000}"/>
          </ac:spMkLst>
        </pc:spChg>
      </pc:sldChg>
      <pc:sldChg chg="addSp delSp modSp mod">
        <pc:chgData name="Lam Pham" userId="60f0de004f974cbd" providerId="LiveId" clId="{254F1A7F-A33B-4C4D-91EA-18920DCA86FE}" dt="2023-12-25T08:48:10.296" v="2119" actId="1076"/>
        <pc:sldMkLst>
          <pc:docMk/>
          <pc:sldMk cId="0" sldId="263"/>
        </pc:sldMkLst>
        <pc:spChg chg="add mod">
          <ac:chgData name="Lam Pham" userId="60f0de004f974cbd" providerId="LiveId" clId="{254F1A7F-A33B-4C4D-91EA-18920DCA86FE}" dt="2023-12-25T02:53:51.676" v="388" actId="20577"/>
          <ac:spMkLst>
            <pc:docMk/>
            <pc:sldMk cId="0" sldId="263"/>
            <ac:spMk id="2" creationId="{C07FEA40-F4FC-E6D5-EC6A-0B5C5B578C25}"/>
          </ac:spMkLst>
        </pc:spChg>
        <pc:spChg chg="add mod">
          <ac:chgData name="Lam Pham" userId="60f0de004f974cbd" providerId="LiveId" clId="{254F1A7F-A33B-4C4D-91EA-18920DCA86FE}" dt="2023-12-25T02:53:49.264" v="386" actId="20577"/>
          <ac:spMkLst>
            <pc:docMk/>
            <pc:sldMk cId="0" sldId="263"/>
            <ac:spMk id="3" creationId="{FFF65322-9E48-6C44-98E3-E00657AFD88F}"/>
          </ac:spMkLst>
        </pc:spChg>
        <pc:spChg chg="add mod">
          <ac:chgData name="Lam Pham" userId="60f0de004f974cbd" providerId="LiveId" clId="{254F1A7F-A33B-4C4D-91EA-18920DCA86FE}" dt="2023-12-25T08:47:36.469" v="2111" actId="1076"/>
          <ac:spMkLst>
            <pc:docMk/>
            <pc:sldMk cId="0" sldId="263"/>
            <ac:spMk id="7" creationId="{DC05E871-CFCE-2A13-825D-54DF8A97C7E1}"/>
          </ac:spMkLst>
        </pc:spChg>
        <pc:spChg chg="add mod">
          <ac:chgData name="Lam Pham" userId="60f0de004f974cbd" providerId="LiveId" clId="{254F1A7F-A33B-4C4D-91EA-18920DCA86FE}" dt="2023-12-25T02:53:18.534" v="380" actId="478"/>
          <ac:spMkLst>
            <pc:docMk/>
            <pc:sldMk cId="0" sldId="263"/>
            <ac:spMk id="8" creationId="{0335DADA-FF98-11B2-A8F0-37A6F3BB1798}"/>
          </ac:spMkLst>
        </pc:spChg>
        <pc:spChg chg="add mod">
          <ac:chgData name="Lam Pham" userId="60f0de004f974cbd" providerId="LiveId" clId="{254F1A7F-A33B-4C4D-91EA-18920DCA86FE}" dt="2023-12-25T08:47:25.407" v="2106" actId="1076"/>
          <ac:spMkLst>
            <pc:docMk/>
            <pc:sldMk cId="0" sldId="263"/>
            <ac:spMk id="10" creationId="{1B56BA42-C3ED-1452-A090-9E5708AD4D70}"/>
          </ac:spMkLst>
        </pc:spChg>
        <pc:spChg chg="add mod">
          <ac:chgData name="Lam Pham" userId="60f0de004f974cbd" providerId="LiveId" clId="{254F1A7F-A33B-4C4D-91EA-18920DCA86FE}" dt="2023-12-25T02:53:20.678" v="381" actId="478"/>
          <ac:spMkLst>
            <pc:docMk/>
            <pc:sldMk cId="0" sldId="263"/>
            <ac:spMk id="11" creationId="{A0F1A865-4C32-7045-A2DC-7EB962E23DC3}"/>
          </ac:spMkLst>
        </pc:spChg>
        <pc:spChg chg="add mod">
          <ac:chgData name="Lam Pham" userId="60f0de004f974cbd" providerId="LiveId" clId="{254F1A7F-A33B-4C4D-91EA-18920DCA86FE}" dt="2023-12-25T08:47:06.477" v="2104" actId="1076"/>
          <ac:spMkLst>
            <pc:docMk/>
            <pc:sldMk cId="0" sldId="263"/>
            <ac:spMk id="14" creationId="{1FDB0D53-C8F3-628C-77DC-58007573D17A}"/>
          </ac:spMkLst>
        </pc:spChg>
        <pc:spChg chg="add mod">
          <ac:chgData name="Lam Pham" userId="60f0de004f974cbd" providerId="LiveId" clId="{254F1A7F-A33B-4C4D-91EA-18920DCA86FE}" dt="2023-12-25T08:48:10.296" v="2119" actId="1076"/>
          <ac:spMkLst>
            <pc:docMk/>
            <pc:sldMk cId="0" sldId="263"/>
            <ac:spMk id="15" creationId="{001B57CE-646B-E2B1-9BB3-EA60737C3874}"/>
          </ac:spMkLst>
        </pc:spChg>
        <pc:spChg chg="add mod">
          <ac:chgData name="Lam Pham" userId="60f0de004f974cbd" providerId="LiveId" clId="{254F1A7F-A33B-4C4D-91EA-18920DCA86FE}" dt="2023-12-25T08:48:05.564" v="2118" actId="1076"/>
          <ac:spMkLst>
            <pc:docMk/>
            <pc:sldMk cId="0" sldId="263"/>
            <ac:spMk id="16" creationId="{1B936AC0-571D-5C2D-C1B5-F80F9A55F990}"/>
          </ac:spMkLst>
        </pc:spChg>
        <pc:spChg chg="add mod">
          <ac:chgData name="Lam Pham" userId="60f0de004f974cbd" providerId="LiveId" clId="{254F1A7F-A33B-4C4D-91EA-18920DCA86FE}" dt="2023-12-25T08:47:57.733" v="2117" actId="1076"/>
          <ac:spMkLst>
            <pc:docMk/>
            <pc:sldMk cId="0" sldId="263"/>
            <ac:spMk id="17" creationId="{278E2FB5-5DF5-AED3-C3CF-F32CE8D5A50A}"/>
          </ac:spMkLst>
        </pc:spChg>
        <pc:spChg chg="mod">
          <ac:chgData name="Lam Pham" userId="60f0de004f974cbd" providerId="LiveId" clId="{254F1A7F-A33B-4C4D-91EA-18920DCA86FE}" dt="2023-12-25T01:50:57.043" v="2" actId="113"/>
          <ac:spMkLst>
            <pc:docMk/>
            <pc:sldMk cId="0" sldId="263"/>
            <ac:spMk id="373" creationId="{00000000-0000-0000-0000-000000000000}"/>
          </ac:spMkLst>
        </pc:spChg>
        <pc:spChg chg="mod">
          <ac:chgData name="Lam Pham" userId="60f0de004f974cbd" providerId="LiveId" clId="{254F1A7F-A33B-4C4D-91EA-18920DCA86FE}" dt="2023-12-25T08:45:54.767" v="2096" actId="20577"/>
          <ac:spMkLst>
            <pc:docMk/>
            <pc:sldMk cId="0" sldId="263"/>
            <ac:spMk id="390" creationId="{00000000-0000-0000-0000-000000000000}"/>
          </ac:spMkLst>
        </pc:spChg>
        <pc:spChg chg="mod">
          <ac:chgData name="Lam Pham" userId="60f0de004f974cbd" providerId="LiveId" clId="{254F1A7F-A33B-4C4D-91EA-18920DCA86FE}" dt="2023-12-25T02:53:12.522" v="376" actId="1076"/>
          <ac:spMkLst>
            <pc:docMk/>
            <pc:sldMk cId="0" sldId="263"/>
            <ac:spMk id="398" creationId="{00000000-0000-0000-0000-000000000000}"/>
          </ac:spMkLst>
        </pc:spChg>
        <pc:spChg chg="del mod">
          <ac:chgData name="Lam Pham" userId="60f0de004f974cbd" providerId="LiveId" clId="{254F1A7F-A33B-4C4D-91EA-18920DCA86FE}" dt="2023-12-25T02:53:18.534" v="380" actId="478"/>
          <ac:spMkLst>
            <pc:docMk/>
            <pc:sldMk cId="0" sldId="263"/>
            <ac:spMk id="399" creationId="{00000000-0000-0000-0000-000000000000}"/>
          </ac:spMkLst>
        </pc:spChg>
        <pc:spChg chg="del">
          <ac:chgData name="Lam Pham" userId="60f0de004f974cbd" providerId="LiveId" clId="{254F1A7F-A33B-4C4D-91EA-18920DCA86FE}" dt="2023-12-25T02:53:20.678" v="381" actId="478"/>
          <ac:spMkLst>
            <pc:docMk/>
            <pc:sldMk cId="0" sldId="263"/>
            <ac:spMk id="400" creationId="{00000000-0000-0000-0000-000000000000}"/>
          </ac:spMkLst>
        </pc:spChg>
      </pc:sldChg>
      <pc:sldChg chg="add">
        <pc:chgData name="Lam Pham" userId="60f0de004f974cbd" providerId="LiveId" clId="{254F1A7F-A33B-4C4D-91EA-18920DCA86FE}" dt="2023-12-25T03:51:34.263" v="1471"/>
        <pc:sldMkLst>
          <pc:docMk/>
          <pc:sldMk cId="0" sldId="266"/>
        </pc:sldMkLst>
      </pc:sldChg>
      <pc:sldChg chg="modSp">
        <pc:chgData name="Lam Pham" userId="60f0de004f974cbd" providerId="LiveId" clId="{254F1A7F-A33B-4C4D-91EA-18920DCA86FE}" dt="2024-01-01T15:16:29.017" v="2157" actId="1076"/>
        <pc:sldMkLst>
          <pc:docMk/>
          <pc:sldMk cId="0" sldId="268"/>
        </pc:sldMkLst>
        <pc:picChg chg="mod">
          <ac:chgData name="Lam Pham" userId="60f0de004f974cbd" providerId="LiveId" clId="{254F1A7F-A33B-4C4D-91EA-18920DCA86FE}" dt="2024-01-01T15:16:29.017" v="2157" actId="1076"/>
          <ac:picMkLst>
            <pc:docMk/>
            <pc:sldMk cId="0" sldId="268"/>
            <ac:picMk id="3" creationId="{0D156E1B-80FE-6CA5-701C-6D27E404E5AE}"/>
          </ac:picMkLst>
        </pc:picChg>
      </pc:sldChg>
      <pc:sldChg chg="modSp add">
        <pc:chgData name="Lam Pham" userId="60f0de004f974cbd" providerId="LiveId" clId="{254F1A7F-A33B-4C4D-91EA-18920DCA86FE}" dt="2023-12-25T02:37:00.329" v="354" actId="1076"/>
        <pc:sldMkLst>
          <pc:docMk/>
          <pc:sldMk cId="0" sldId="269"/>
        </pc:sldMkLst>
        <pc:picChg chg="mod">
          <ac:chgData name="Lam Pham" userId="60f0de004f974cbd" providerId="LiveId" clId="{254F1A7F-A33B-4C4D-91EA-18920DCA86FE}" dt="2023-12-25T02:37:00.329" v="354" actId="1076"/>
          <ac:picMkLst>
            <pc:docMk/>
            <pc:sldMk cId="0" sldId="269"/>
            <ac:picMk id="2" creationId="{8EE2DFE5-2C7B-9E56-F82D-28247AA81D40}"/>
          </ac:picMkLst>
        </pc:picChg>
      </pc:sldChg>
      <pc:sldChg chg="addSp delSp modSp add mod">
        <pc:chgData name="Lam Pham" userId="60f0de004f974cbd" providerId="LiveId" clId="{254F1A7F-A33B-4C4D-91EA-18920DCA86FE}" dt="2023-12-25T04:13:25.937" v="1950" actId="20577"/>
        <pc:sldMkLst>
          <pc:docMk/>
          <pc:sldMk cId="0" sldId="271"/>
        </pc:sldMkLst>
        <pc:spChg chg="add del">
          <ac:chgData name="Lam Pham" userId="60f0de004f974cbd" providerId="LiveId" clId="{254F1A7F-A33B-4C4D-91EA-18920DCA86FE}" dt="2023-12-25T04:12:01.538" v="1872"/>
          <ac:spMkLst>
            <pc:docMk/>
            <pc:sldMk cId="0" sldId="271"/>
            <ac:spMk id="2" creationId="{7EE58AD6-C29F-91DB-62C2-61F290C36D29}"/>
          </ac:spMkLst>
        </pc:spChg>
        <pc:spChg chg="mod">
          <ac:chgData name="Lam Pham" userId="60f0de004f974cbd" providerId="LiveId" clId="{254F1A7F-A33B-4C4D-91EA-18920DCA86FE}" dt="2023-12-25T04:13:14.701" v="1944" actId="20577"/>
          <ac:spMkLst>
            <pc:docMk/>
            <pc:sldMk cId="0" sldId="271"/>
            <ac:spMk id="837" creationId="{00000000-0000-0000-0000-000000000000}"/>
          </ac:spMkLst>
        </pc:spChg>
        <pc:spChg chg="mod">
          <ac:chgData name="Lam Pham" userId="60f0de004f974cbd" providerId="LiveId" clId="{254F1A7F-A33B-4C4D-91EA-18920DCA86FE}" dt="2023-12-25T04:13:25.937" v="1950" actId="20577"/>
          <ac:spMkLst>
            <pc:docMk/>
            <pc:sldMk cId="0" sldId="271"/>
            <ac:spMk id="840" creationId="{00000000-0000-0000-0000-000000000000}"/>
          </ac:spMkLst>
        </pc:spChg>
        <pc:spChg chg="mod">
          <ac:chgData name="Lam Pham" userId="60f0de004f974cbd" providerId="LiveId" clId="{254F1A7F-A33B-4C4D-91EA-18920DCA86FE}" dt="2023-12-25T04:12:31.779" v="1938" actId="20577"/>
          <ac:spMkLst>
            <pc:docMk/>
            <pc:sldMk cId="0" sldId="271"/>
            <ac:spMk id="845" creationId="{00000000-0000-0000-0000-000000000000}"/>
          </ac:spMkLst>
        </pc:spChg>
        <pc:spChg chg="mod">
          <ac:chgData name="Lam Pham" userId="60f0de004f974cbd" providerId="LiveId" clId="{254F1A7F-A33B-4C4D-91EA-18920DCA86FE}" dt="2023-12-25T04:13:04.040" v="1943" actId="20577"/>
          <ac:spMkLst>
            <pc:docMk/>
            <pc:sldMk cId="0" sldId="271"/>
            <ac:spMk id="846" creationId="{00000000-0000-0000-0000-000000000000}"/>
          </ac:spMkLst>
        </pc:spChg>
        <pc:grpChg chg="mod">
          <ac:chgData name="Lam Pham" userId="60f0de004f974cbd" providerId="LiveId" clId="{254F1A7F-A33B-4C4D-91EA-18920DCA86FE}" dt="2023-12-25T04:10:51.545" v="1870" actId="14100"/>
          <ac:grpSpMkLst>
            <pc:docMk/>
            <pc:sldMk cId="0" sldId="271"/>
            <ac:grpSpMk id="844" creationId="{00000000-0000-0000-0000-000000000000}"/>
          </ac:grpSpMkLst>
        </pc:grpChg>
      </pc:sldChg>
      <pc:sldChg chg="addSp delSp modSp add mod">
        <pc:chgData name="Lam Pham" userId="60f0de004f974cbd" providerId="LiveId" clId="{254F1A7F-A33B-4C4D-91EA-18920DCA86FE}" dt="2023-12-25T04:24:19.031" v="2081" actId="255"/>
        <pc:sldMkLst>
          <pc:docMk/>
          <pc:sldMk cId="0" sldId="272"/>
        </pc:sldMkLst>
        <pc:spChg chg="add mod">
          <ac:chgData name="Lam Pham" userId="60f0de004f974cbd" providerId="LiveId" clId="{254F1A7F-A33B-4C4D-91EA-18920DCA86FE}" dt="2023-12-25T03:42:52.356" v="1467" actId="404"/>
          <ac:spMkLst>
            <pc:docMk/>
            <pc:sldMk cId="0" sldId="272"/>
            <ac:spMk id="3" creationId="{5BA5AE7D-80AB-AFCC-CA7B-8193BF2F7982}"/>
          </ac:spMkLst>
        </pc:spChg>
        <pc:spChg chg="add del">
          <ac:chgData name="Lam Pham" userId="60f0de004f974cbd" providerId="LiveId" clId="{254F1A7F-A33B-4C4D-91EA-18920DCA86FE}" dt="2023-12-25T03:07:00.830" v="549"/>
          <ac:spMkLst>
            <pc:docMk/>
            <pc:sldMk cId="0" sldId="272"/>
            <ac:spMk id="7" creationId="{4539C08B-58F4-B2F1-0CF7-2642BAFC8FA8}"/>
          </ac:spMkLst>
        </pc:spChg>
        <pc:spChg chg="add mod">
          <ac:chgData name="Lam Pham" userId="60f0de004f974cbd" providerId="LiveId" clId="{254F1A7F-A33B-4C4D-91EA-18920DCA86FE}" dt="2023-12-25T03:09:37.365" v="629" actId="1076"/>
          <ac:spMkLst>
            <pc:docMk/>
            <pc:sldMk cId="0" sldId="272"/>
            <ac:spMk id="8" creationId="{D5244F8C-88C3-906F-E676-EF08C6973235}"/>
          </ac:spMkLst>
        </pc:spChg>
        <pc:spChg chg="add mod">
          <ac:chgData name="Lam Pham" userId="60f0de004f974cbd" providerId="LiveId" clId="{254F1A7F-A33B-4C4D-91EA-18920DCA86FE}" dt="2023-12-25T03:31:10.795" v="1248" actId="1076"/>
          <ac:spMkLst>
            <pc:docMk/>
            <pc:sldMk cId="0" sldId="272"/>
            <ac:spMk id="9" creationId="{42E955BE-B861-D44B-4AA9-B4131061C021}"/>
          </ac:spMkLst>
        </pc:spChg>
        <pc:spChg chg="mod topLvl">
          <ac:chgData name="Lam Pham" userId="60f0de004f974cbd" providerId="LiveId" clId="{254F1A7F-A33B-4C4D-91EA-18920DCA86FE}" dt="2023-12-25T03:10:05.320" v="630" actId="20577"/>
          <ac:spMkLst>
            <pc:docMk/>
            <pc:sldMk cId="0" sldId="272"/>
            <ac:spMk id="20" creationId="{6EB24917-64BD-7B71-CF4E-955537D4850D}"/>
          </ac:spMkLst>
        </pc:spChg>
        <pc:spChg chg="mod ord topLvl">
          <ac:chgData name="Lam Pham" userId="60f0de004f974cbd" providerId="LiveId" clId="{254F1A7F-A33B-4C4D-91EA-18920DCA86FE}" dt="2023-12-25T04:00:20.619" v="1566" actId="113"/>
          <ac:spMkLst>
            <pc:docMk/>
            <pc:sldMk cId="0" sldId="272"/>
            <ac:spMk id="25" creationId="{F0CFB42F-A41C-893A-BEF3-D0B03C4A9636}"/>
          </ac:spMkLst>
        </pc:spChg>
        <pc:spChg chg="mod topLvl">
          <ac:chgData name="Lam Pham" userId="60f0de004f974cbd" providerId="LiveId" clId="{254F1A7F-A33B-4C4D-91EA-18920DCA86FE}" dt="2023-12-25T03:09:28.466" v="623" actId="20577"/>
          <ac:spMkLst>
            <pc:docMk/>
            <pc:sldMk cId="0" sldId="272"/>
            <ac:spMk id="40" creationId="{EBDB6322-E8E6-3FCB-A986-F78F95DDC576}"/>
          </ac:spMkLst>
        </pc:spChg>
        <pc:spChg chg="add del mod">
          <ac:chgData name="Lam Pham" userId="60f0de004f974cbd" providerId="LiveId" clId="{254F1A7F-A33B-4C4D-91EA-18920DCA86FE}" dt="2023-12-25T04:23:33.885" v="2071" actId="478"/>
          <ac:spMkLst>
            <pc:docMk/>
            <pc:sldMk cId="0" sldId="272"/>
            <ac:spMk id="48" creationId="{80DCFA57-60F7-4A45-7270-9E175C2DEA61}"/>
          </ac:spMkLst>
        </pc:spChg>
        <pc:spChg chg="add del mod topLvl">
          <ac:chgData name="Lam Pham" userId="60f0de004f974cbd" providerId="LiveId" clId="{254F1A7F-A33B-4C4D-91EA-18920DCA86FE}" dt="2023-12-25T04:24:03.629" v="2078" actId="1076"/>
          <ac:spMkLst>
            <pc:docMk/>
            <pc:sldMk cId="0" sldId="272"/>
            <ac:spMk id="54" creationId="{D7D7DAB6-8E6F-F0C1-15C3-9B0E7C1A9A5E}"/>
          </ac:spMkLst>
        </pc:spChg>
        <pc:spChg chg="del mod topLvl">
          <ac:chgData name="Lam Pham" userId="60f0de004f974cbd" providerId="LiveId" clId="{254F1A7F-A33B-4C4D-91EA-18920DCA86FE}" dt="2023-12-25T03:31:58.431" v="1253" actId="478"/>
          <ac:spMkLst>
            <pc:docMk/>
            <pc:sldMk cId="0" sldId="272"/>
            <ac:spMk id="62" creationId="{45A5FE6C-3202-D9D6-B3F4-1BB8A9B75CA2}"/>
          </ac:spMkLst>
        </pc:spChg>
        <pc:spChg chg="mod topLvl">
          <ac:chgData name="Lam Pham" userId="60f0de004f974cbd" providerId="LiveId" clId="{254F1A7F-A33B-4C4D-91EA-18920DCA86FE}" dt="2023-12-25T03:00:24.931" v="466" actId="164"/>
          <ac:spMkLst>
            <pc:docMk/>
            <pc:sldMk cId="0" sldId="272"/>
            <ac:spMk id="879" creationId="{00000000-0000-0000-0000-000000000000}"/>
          </ac:spMkLst>
        </pc:spChg>
        <pc:spChg chg="mod topLvl">
          <ac:chgData name="Lam Pham" userId="60f0de004f974cbd" providerId="LiveId" clId="{254F1A7F-A33B-4C4D-91EA-18920DCA86FE}" dt="2023-12-25T02:59:40.881" v="459" actId="164"/>
          <ac:spMkLst>
            <pc:docMk/>
            <pc:sldMk cId="0" sldId="272"/>
            <ac:spMk id="880" creationId="{00000000-0000-0000-0000-000000000000}"/>
          </ac:spMkLst>
        </pc:spChg>
        <pc:spChg chg="mod topLvl">
          <ac:chgData name="Lam Pham" userId="60f0de004f974cbd" providerId="LiveId" clId="{254F1A7F-A33B-4C4D-91EA-18920DCA86FE}" dt="2023-12-25T02:59:13.541" v="454" actId="164"/>
          <ac:spMkLst>
            <pc:docMk/>
            <pc:sldMk cId="0" sldId="272"/>
            <ac:spMk id="881" creationId="{00000000-0000-0000-0000-000000000000}"/>
          </ac:spMkLst>
        </pc:spChg>
        <pc:spChg chg="mod">
          <ac:chgData name="Lam Pham" userId="60f0de004f974cbd" providerId="LiveId" clId="{254F1A7F-A33B-4C4D-91EA-18920DCA86FE}" dt="2023-12-25T03:42:29.361" v="1464" actId="20577"/>
          <ac:spMkLst>
            <pc:docMk/>
            <pc:sldMk cId="0" sldId="272"/>
            <ac:spMk id="882" creationId="{00000000-0000-0000-0000-000000000000}"/>
          </ac:spMkLst>
        </pc:spChg>
        <pc:spChg chg="mod topLvl">
          <ac:chgData name="Lam Pham" userId="60f0de004f974cbd" providerId="LiveId" clId="{254F1A7F-A33B-4C4D-91EA-18920DCA86FE}" dt="2023-12-25T03:00:24.931" v="466" actId="164"/>
          <ac:spMkLst>
            <pc:docMk/>
            <pc:sldMk cId="0" sldId="272"/>
            <ac:spMk id="883" creationId="{00000000-0000-0000-0000-000000000000}"/>
          </ac:spMkLst>
        </pc:spChg>
        <pc:spChg chg="mod topLvl">
          <ac:chgData name="Lam Pham" userId="60f0de004f974cbd" providerId="LiveId" clId="{254F1A7F-A33B-4C4D-91EA-18920DCA86FE}" dt="2023-12-25T03:42:57.537" v="1470" actId="404"/>
          <ac:spMkLst>
            <pc:docMk/>
            <pc:sldMk cId="0" sldId="272"/>
            <ac:spMk id="885" creationId="{00000000-0000-0000-0000-000000000000}"/>
          </ac:spMkLst>
        </pc:spChg>
        <pc:spChg chg="mod topLvl">
          <ac:chgData name="Lam Pham" userId="60f0de004f974cbd" providerId="LiveId" clId="{254F1A7F-A33B-4C4D-91EA-18920DCA86FE}" dt="2023-12-25T03:02:08.910" v="487" actId="1076"/>
          <ac:spMkLst>
            <pc:docMk/>
            <pc:sldMk cId="0" sldId="272"/>
            <ac:spMk id="889" creationId="{00000000-0000-0000-0000-000000000000}"/>
          </ac:spMkLst>
        </pc:spChg>
        <pc:spChg chg="mod topLvl">
          <ac:chgData name="Lam Pham" userId="60f0de004f974cbd" providerId="LiveId" clId="{254F1A7F-A33B-4C4D-91EA-18920DCA86FE}" dt="2023-12-25T02:59:40.881" v="459" actId="164"/>
          <ac:spMkLst>
            <pc:docMk/>
            <pc:sldMk cId="0" sldId="272"/>
            <ac:spMk id="904" creationId="{00000000-0000-0000-0000-000000000000}"/>
          </ac:spMkLst>
        </pc:spChg>
        <pc:spChg chg="mod topLvl">
          <ac:chgData name="Lam Pham" userId="60f0de004f974cbd" providerId="LiveId" clId="{254F1A7F-A33B-4C4D-91EA-18920DCA86FE}" dt="2023-12-25T03:00:24.931" v="466" actId="164"/>
          <ac:spMkLst>
            <pc:docMk/>
            <pc:sldMk cId="0" sldId="272"/>
            <ac:spMk id="905" creationId="{00000000-0000-0000-0000-000000000000}"/>
          </ac:spMkLst>
        </pc:spChg>
        <pc:spChg chg="mod topLvl">
          <ac:chgData name="Lam Pham" userId="60f0de004f974cbd" providerId="LiveId" clId="{254F1A7F-A33B-4C4D-91EA-18920DCA86FE}" dt="2023-12-25T02:59:13.541" v="454" actId="164"/>
          <ac:spMkLst>
            <pc:docMk/>
            <pc:sldMk cId="0" sldId="272"/>
            <ac:spMk id="906" creationId="{00000000-0000-0000-0000-000000000000}"/>
          </ac:spMkLst>
        </pc:spChg>
        <pc:spChg chg="del mod">
          <ac:chgData name="Lam Pham" userId="60f0de004f974cbd" providerId="LiveId" clId="{254F1A7F-A33B-4C4D-91EA-18920DCA86FE}" dt="2023-12-25T02:58:24.789" v="452" actId="478"/>
          <ac:spMkLst>
            <pc:docMk/>
            <pc:sldMk cId="0" sldId="272"/>
            <ac:spMk id="910" creationId="{6445D3C1-A5C3-C569-3DBF-E25338F87966}"/>
          </ac:spMkLst>
        </pc:spChg>
        <pc:spChg chg="add del mod ord topLvl">
          <ac:chgData name="Lam Pham" userId="60f0de004f974cbd" providerId="LiveId" clId="{254F1A7F-A33B-4C4D-91EA-18920DCA86FE}" dt="2023-12-25T04:19:53.985" v="1984" actId="478"/>
          <ac:spMkLst>
            <pc:docMk/>
            <pc:sldMk cId="0" sldId="272"/>
            <ac:spMk id="918" creationId="{4DAFA7AF-BBCE-85A7-119C-769D409EBFCC}"/>
          </ac:spMkLst>
        </pc:spChg>
        <pc:spChg chg="add del mod topLvl">
          <ac:chgData name="Lam Pham" userId="60f0de004f974cbd" providerId="LiveId" clId="{254F1A7F-A33B-4C4D-91EA-18920DCA86FE}" dt="2023-12-25T04:24:19.031" v="2081" actId="255"/>
          <ac:spMkLst>
            <pc:docMk/>
            <pc:sldMk cId="0" sldId="272"/>
            <ac:spMk id="919" creationId="{A29BDAE9-F269-5275-D7F2-2486C0FBCE04}"/>
          </ac:spMkLst>
        </pc:spChg>
        <pc:spChg chg="mod topLvl">
          <ac:chgData name="Lam Pham" userId="60f0de004f974cbd" providerId="LiveId" clId="{254F1A7F-A33B-4C4D-91EA-18920DCA86FE}" dt="2023-12-25T04:21:29.162" v="2019" actId="20577"/>
          <ac:spMkLst>
            <pc:docMk/>
            <pc:sldMk cId="0" sldId="272"/>
            <ac:spMk id="929" creationId="{7D468608-DA28-6407-BD65-F9EF13363A06}"/>
          </ac:spMkLst>
        </pc:spChg>
        <pc:grpChg chg="add del mod">
          <ac:chgData name="Lam Pham" userId="60f0de004f974cbd" providerId="LiveId" clId="{254F1A7F-A33B-4C4D-91EA-18920DCA86FE}" dt="2023-12-25T02:59:07.122" v="453" actId="165"/>
          <ac:grpSpMkLst>
            <pc:docMk/>
            <pc:sldMk cId="0" sldId="272"/>
            <ac:grpSpMk id="2" creationId="{B87B05BA-3E87-0156-3DE9-E8BAA8C91E08}"/>
          </ac:grpSpMkLst>
        </pc:grpChg>
        <pc:grpChg chg="add mod">
          <ac:chgData name="Lam Pham" userId="60f0de004f974cbd" providerId="LiveId" clId="{254F1A7F-A33B-4C4D-91EA-18920DCA86FE}" dt="2023-12-25T03:39:30.642" v="1441" actId="12789"/>
          <ac:grpSpMkLst>
            <pc:docMk/>
            <pc:sldMk cId="0" sldId="272"/>
            <ac:grpSpMk id="4" creationId="{1D896AB7-099A-0E2B-FB70-6ED3357B1F3D}"/>
          </ac:grpSpMkLst>
        </pc:grpChg>
        <pc:grpChg chg="add mod">
          <ac:chgData name="Lam Pham" userId="60f0de004f974cbd" providerId="LiveId" clId="{254F1A7F-A33B-4C4D-91EA-18920DCA86FE}" dt="2023-12-25T03:00:08.888" v="464" actId="14100"/>
          <ac:grpSpMkLst>
            <pc:docMk/>
            <pc:sldMk cId="0" sldId="272"/>
            <ac:grpSpMk id="5" creationId="{356556AB-5A34-E9D3-B36B-AB4C14AC1BC1}"/>
          </ac:grpSpMkLst>
        </pc:grpChg>
        <pc:grpChg chg="add mod">
          <ac:chgData name="Lam Pham" userId="60f0de004f974cbd" providerId="LiveId" clId="{254F1A7F-A33B-4C4D-91EA-18920DCA86FE}" dt="2023-12-25T03:00:38.357" v="470" actId="14100"/>
          <ac:grpSpMkLst>
            <pc:docMk/>
            <pc:sldMk cId="0" sldId="272"/>
            <ac:grpSpMk id="6" creationId="{4F2706E8-EE0E-A335-F829-11557B144B94}"/>
          </ac:grpSpMkLst>
        </pc:grpChg>
        <pc:cxnChg chg="add mod">
          <ac:chgData name="Lam Pham" userId="60f0de004f974cbd" providerId="LiveId" clId="{254F1A7F-A33B-4C4D-91EA-18920DCA86FE}" dt="2023-12-25T03:40:57.187" v="1452" actId="208"/>
          <ac:cxnSpMkLst>
            <pc:docMk/>
            <pc:sldMk cId="0" sldId="272"/>
            <ac:cxnSpMk id="11" creationId="{72128E19-BD1C-5AEB-E622-9D09FE29E38A}"/>
          </ac:cxnSpMkLst>
        </pc:cxnChg>
        <pc:cxnChg chg="add mod">
          <ac:chgData name="Lam Pham" userId="60f0de004f974cbd" providerId="LiveId" clId="{254F1A7F-A33B-4C4D-91EA-18920DCA86FE}" dt="2023-12-25T03:40:57.187" v="1452" actId="208"/>
          <ac:cxnSpMkLst>
            <pc:docMk/>
            <pc:sldMk cId="0" sldId="272"/>
            <ac:cxnSpMk id="13" creationId="{E3A2702D-14CC-F63E-E180-101D72F87528}"/>
          </ac:cxnSpMkLst>
        </pc:cxnChg>
        <pc:cxnChg chg="add mod">
          <ac:chgData name="Lam Pham" userId="60f0de004f974cbd" providerId="LiveId" clId="{254F1A7F-A33B-4C4D-91EA-18920DCA86FE}" dt="2023-12-25T03:40:57.187" v="1452" actId="208"/>
          <ac:cxnSpMkLst>
            <pc:docMk/>
            <pc:sldMk cId="0" sldId="272"/>
            <ac:cxnSpMk id="16" creationId="{43601668-4F0D-C151-33A4-3B65A0E592AE}"/>
          </ac:cxnSpMkLst>
        </pc:cxnChg>
        <pc:cxnChg chg="add del mod">
          <ac:chgData name="Lam Pham" userId="60f0de004f974cbd" providerId="LiveId" clId="{254F1A7F-A33B-4C4D-91EA-18920DCA86FE}" dt="2023-12-25T03:38:47.654" v="1436" actId="478"/>
          <ac:cxnSpMkLst>
            <pc:docMk/>
            <pc:sldMk cId="0" sldId="272"/>
            <ac:cxnSpMk id="18" creationId="{D51DB175-FD1E-4DAA-8A40-ACDC57A2EA8B}"/>
          </ac:cxnSpMkLst>
        </pc:cxnChg>
        <pc:cxnChg chg="add mod">
          <ac:chgData name="Lam Pham" userId="60f0de004f974cbd" providerId="LiveId" clId="{254F1A7F-A33B-4C4D-91EA-18920DCA86FE}" dt="2023-12-25T03:40:57.187" v="1452" actId="208"/>
          <ac:cxnSpMkLst>
            <pc:docMk/>
            <pc:sldMk cId="0" sldId="272"/>
            <ac:cxnSpMk id="21" creationId="{96993461-8AA1-E6B0-A1E3-72422F3D0C5B}"/>
          </ac:cxnSpMkLst>
        </pc:cxnChg>
        <pc:cxnChg chg="add mod">
          <ac:chgData name="Lam Pham" userId="60f0de004f974cbd" providerId="LiveId" clId="{254F1A7F-A33B-4C4D-91EA-18920DCA86FE}" dt="2023-12-25T03:40:57.187" v="1452" actId="208"/>
          <ac:cxnSpMkLst>
            <pc:docMk/>
            <pc:sldMk cId="0" sldId="272"/>
            <ac:cxnSpMk id="23" creationId="{4170101D-6EDB-6ED6-76E6-BBAC7DE4A4B3}"/>
          </ac:cxnSpMkLst>
        </pc:cxnChg>
        <pc:cxnChg chg="add del mod">
          <ac:chgData name="Lam Pham" userId="60f0de004f974cbd" providerId="LiveId" clId="{254F1A7F-A33B-4C4D-91EA-18920DCA86FE}" dt="2023-12-25T03:38:21.489" v="1431" actId="478"/>
          <ac:cxnSpMkLst>
            <pc:docMk/>
            <pc:sldMk cId="0" sldId="272"/>
            <ac:cxnSpMk id="26" creationId="{F645726D-0A91-1B45-D9A2-FA9B5375A596}"/>
          </ac:cxnSpMkLst>
        </pc:cxnChg>
        <pc:cxnChg chg="del mod">
          <ac:chgData name="Lam Pham" userId="60f0de004f974cbd" providerId="LiveId" clId="{254F1A7F-A33B-4C4D-91EA-18920DCA86FE}" dt="2023-12-25T02:54:32.328" v="392" actId="478"/>
          <ac:cxnSpMkLst>
            <pc:docMk/>
            <pc:sldMk cId="0" sldId="272"/>
            <ac:cxnSpMk id="27" creationId="{37F04BF9-44F5-781E-DFC1-AFD8261170A5}"/>
          </ac:cxnSpMkLst>
        </pc:cxnChg>
        <pc:cxnChg chg="add del mod">
          <ac:chgData name="Lam Pham" userId="60f0de004f974cbd" providerId="LiveId" clId="{254F1A7F-A33B-4C4D-91EA-18920DCA86FE}" dt="2023-12-25T03:38:38.479" v="1433" actId="478"/>
          <ac:cxnSpMkLst>
            <pc:docMk/>
            <pc:sldMk cId="0" sldId="272"/>
            <ac:cxnSpMk id="29" creationId="{EC5EE891-C82A-DFE2-2042-42C931CC44AB}"/>
          </ac:cxnSpMkLst>
        </pc:cxnChg>
        <pc:cxnChg chg="add del mod">
          <ac:chgData name="Lam Pham" userId="60f0de004f974cbd" providerId="LiveId" clId="{254F1A7F-A33B-4C4D-91EA-18920DCA86FE}" dt="2023-12-25T03:39:32.943" v="1442" actId="478"/>
          <ac:cxnSpMkLst>
            <pc:docMk/>
            <pc:sldMk cId="0" sldId="272"/>
            <ac:cxnSpMk id="33" creationId="{090D2078-0712-B640-6CEA-13F34049046E}"/>
          </ac:cxnSpMkLst>
        </pc:cxnChg>
        <pc:cxnChg chg="add mod">
          <ac:chgData name="Lam Pham" userId="60f0de004f974cbd" providerId="LiveId" clId="{254F1A7F-A33B-4C4D-91EA-18920DCA86FE}" dt="2023-12-25T03:58:02.170" v="1557" actId="1076"/>
          <ac:cxnSpMkLst>
            <pc:docMk/>
            <pc:sldMk cId="0" sldId="272"/>
            <ac:cxnSpMk id="36" creationId="{2003B044-775B-F4D5-2850-DB216DFBB948}"/>
          </ac:cxnSpMkLst>
        </pc:cxnChg>
        <pc:cxnChg chg="add mod">
          <ac:chgData name="Lam Pham" userId="60f0de004f974cbd" providerId="LiveId" clId="{254F1A7F-A33B-4C4D-91EA-18920DCA86FE}" dt="2023-12-25T03:58:02.170" v="1557" actId="1076"/>
          <ac:cxnSpMkLst>
            <pc:docMk/>
            <pc:sldMk cId="0" sldId="272"/>
            <ac:cxnSpMk id="39" creationId="{E9533776-953D-7312-FCBA-BADA5B3C9127}"/>
          </ac:cxnSpMkLst>
        </pc:cxnChg>
        <pc:cxnChg chg="del">
          <ac:chgData name="Lam Pham" userId="60f0de004f974cbd" providerId="LiveId" clId="{254F1A7F-A33B-4C4D-91EA-18920DCA86FE}" dt="2023-12-25T02:54:40.242" v="396" actId="478"/>
          <ac:cxnSpMkLst>
            <pc:docMk/>
            <pc:sldMk cId="0" sldId="272"/>
            <ac:cxnSpMk id="42" creationId="{AD12A4E1-B306-58FA-33DE-E6CB499E6712}"/>
          </ac:cxnSpMkLst>
        </pc:cxnChg>
        <pc:cxnChg chg="add mod">
          <ac:chgData name="Lam Pham" userId="60f0de004f974cbd" providerId="LiveId" clId="{254F1A7F-A33B-4C4D-91EA-18920DCA86FE}" dt="2023-12-25T03:40:57.187" v="1452" actId="208"/>
          <ac:cxnSpMkLst>
            <pc:docMk/>
            <pc:sldMk cId="0" sldId="272"/>
            <ac:cxnSpMk id="43" creationId="{89E7904A-F3AA-3DAF-00DC-D23F3CA1FB68}"/>
          </ac:cxnSpMkLst>
        </pc:cxnChg>
        <pc:cxnChg chg="del mod">
          <ac:chgData name="Lam Pham" userId="60f0de004f974cbd" providerId="LiveId" clId="{254F1A7F-A33B-4C4D-91EA-18920DCA86FE}" dt="2023-12-25T02:54:37.743" v="395" actId="478"/>
          <ac:cxnSpMkLst>
            <pc:docMk/>
            <pc:sldMk cId="0" sldId="272"/>
            <ac:cxnSpMk id="45" creationId="{B3D0063C-5CD3-74CC-E1DB-676E5CCE8B18}"/>
          </ac:cxnSpMkLst>
        </pc:cxnChg>
        <pc:cxnChg chg="add mod">
          <ac:chgData name="Lam Pham" userId="60f0de004f974cbd" providerId="LiveId" clId="{254F1A7F-A33B-4C4D-91EA-18920DCA86FE}" dt="2023-12-25T03:40:57.187" v="1452" actId="208"/>
          <ac:cxnSpMkLst>
            <pc:docMk/>
            <pc:sldMk cId="0" sldId="272"/>
            <ac:cxnSpMk id="46" creationId="{1587C3D7-46AF-0DF7-097E-6C3D5C5AB5C4}"/>
          </ac:cxnSpMkLst>
        </pc:cxnChg>
        <pc:cxnChg chg="del mod">
          <ac:chgData name="Lam Pham" userId="60f0de004f974cbd" providerId="LiveId" clId="{254F1A7F-A33B-4C4D-91EA-18920DCA86FE}" dt="2023-12-25T02:54:45.830" v="399" actId="478"/>
          <ac:cxnSpMkLst>
            <pc:docMk/>
            <pc:sldMk cId="0" sldId="272"/>
            <ac:cxnSpMk id="63" creationId="{C8238163-CE0E-2E8E-CC42-3B3BA6D84019}"/>
          </ac:cxnSpMkLst>
        </pc:cxnChg>
        <pc:cxnChg chg="del mod">
          <ac:chgData name="Lam Pham" userId="60f0de004f974cbd" providerId="LiveId" clId="{254F1A7F-A33B-4C4D-91EA-18920DCA86FE}" dt="2023-12-25T02:54:28.500" v="391" actId="478"/>
          <ac:cxnSpMkLst>
            <pc:docMk/>
            <pc:sldMk cId="0" sldId="272"/>
            <ac:cxnSpMk id="901" creationId="{00000000-0000-0000-0000-000000000000}"/>
          </ac:cxnSpMkLst>
        </pc:cxnChg>
        <pc:cxnChg chg="del">
          <ac:chgData name="Lam Pham" userId="60f0de004f974cbd" providerId="LiveId" clId="{254F1A7F-A33B-4C4D-91EA-18920DCA86FE}" dt="2023-12-25T02:54:35.992" v="394" actId="478"/>
          <ac:cxnSpMkLst>
            <pc:docMk/>
            <pc:sldMk cId="0" sldId="272"/>
            <ac:cxnSpMk id="902" creationId="{00000000-0000-0000-0000-000000000000}"/>
          </ac:cxnSpMkLst>
        </pc:cxnChg>
        <pc:cxnChg chg="del">
          <ac:chgData name="Lam Pham" userId="60f0de004f974cbd" providerId="LiveId" clId="{254F1A7F-A33B-4C4D-91EA-18920DCA86FE}" dt="2023-12-25T02:54:34.143" v="393" actId="478"/>
          <ac:cxnSpMkLst>
            <pc:docMk/>
            <pc:sldMk cId="0" sldId="272"/>
            <ac:cxnSpMk id="903" creationId="{00000000-0000-0000-0000-000000000000}"/>
          </ac:cxnSpMkLst>
        </pc:cxnChg>
        <pc:cxnChg chg="del mod">
          <ac:chgData name="Lam Pham" userId="60f0de004f974cbd" providerId="LiveId" clId="{254F1A7F-A33B-4C4D-91EA-18920DCA86FE}" dt="2023-12-25T02:54:43.900" v="398" actId="478"/>
          <ac:cxnSpMkLst>
            <pc:docMk/>
            <pc:sldMk cId="0" sldId="272"/>
            <ac:cxnSpMk id="913" creationId="{B9EAE200-E8DC-2C14-23AC-278A85696C15}"/>
          </ac:cxnSpMkLst>
        </pc:cxnChg>
        <pc:cxnChg chg="del">
          <ac:chgData name="Lam Pham" userId="60f0de004f974cbd" providerId="LiveId" clId="{254F1A7F-A33B-4C4D-91EA-18920DCA86FE}" dt="2023-12-25T02:54:49.824" v="401" actId="478"/>
          <ac:cxnSpMkLst>
            <pc:docMk/>
            <pc:sldMk cId="0" sldId="272"/>
            <ac:cxnSpMk id="920" creationId="{6568D83F-931F-D492-31D8-B34E4F62C472}"/>
          </ac:cxnSpMkLst>
        </pc:cxnChg>
        <pc:cxnChg chg="add del">
          <ac:chgData name="Lam Pham" userId="60f0de004f974cbd" providerId="LiveId" clId="{254F1A7F-A33B-4C4D-91EA-18920DCA86FE}" dt="2023-12-25T02:55:59.459" v="404" actId="478"/>
          <ac:cxnSpMkLst>
            <pc:docMk/>
            <pc:sldMk cId="0" sldId="272"/>
            <ac:cxnSpMk id="924" creationId="{CC3EC603-04B3-4E9D-49AA-70CB868BECDE}"/>
          </ac:cxnSpMkLst>
        </pc:cxnChg>
        <pc:cxnChg chg="del">
          <ac:chgData name="Lam Pham" userId="60f0de004f974cbd" providerId="LiveId" clId="{254F1A7F-A33B-4C4D-91EA-18920DCA86FE}" dt="2023-12-25T02:54:42.122" v="397" actId="478"/>
          <ac:cxnSpMkLst>
            <pc:docMk/>
            <pc:sldMk cId="0" sldId="272"/>
            <ac:cxnSpMk id="927" creationId="{C52A307D-0D54-B9A1-2E97-1639AB63EBD2}"/>
          </ac:cxnSpMkLst>
        </pc:cxnChg>
        <pc:cxnChg chg="del">
          <ac:chgData name="Lam Pham" userId="60f0de004f974cbd" providerId="LiveId" clId="{254F1A7F-A33B-4C4D-91EA-18920DCA86FE}" dt="2023-12-25T02:54:47.612" v="400" actId="478"/>
          <ac:cxnSpMkLst>
            <pc:docMk/>
            <pc:sldMk cId="0" sldId="272"/>
            <ac:cxnSpMk id="934" creationId="{91A25688-69C3-816D-6DB1-1EF5F87CCFEF}"/>
          </ac:cxnSpMkLst>
        </pc:cxnChg>
      </pc:sldChg>
      <pc:sldChg chg="add">
        <pc:chgData name="Lam Pham" userId="60f0de004f974cbd" providerId="LiveId" clId="{254F1A7F-A33B-4C4D-91EA-18920DCA86FE}" dt="2023-12-25T03:53:31.691" v="1487"/>
        <pc:sldMkLst>
          <pc:docMk/>
          <pc:sldMk cId="0" sldId="281"/>
        </pc:sldMkLst>
      </pc:sldChg>
      <pc:sldChg chg="delSp modSp add mod">
        <pc:chgData name="Lam Pham" userId="60f0de004f974cbd" providerId="LiveId" clId="{254F1A7F-A33B-4C4D-91EA-18920DCA86FE}" dt="2023-12-25T13:15:24.347" v="2156" actId="20577"/>
        <pc:sldMkLst>
          <pc:docMk/>
          <pc:sldMk cId="0" sldId="284"/>
        </pc:sldMkLst>
        <pc:spChg chg="mod">
          <ac:chgData name="Lam Pham" userId="60f0de004f974cbd" providerId="LiveId" clId="{254F1A7F-A33B-4C4D-91EA-18920DCA86FE}" dt="2023-12-25T03:14:07.382" v="724" actId="1076"/>
          <ac:spMkLst>
            <pc:docMk/>
            <pc:sldMk cId="0" sldId="284"/>
            <ac:spMk id="1457" creationId="{00000000-0000-0000-0000-000000000000}"/>
          </ac:spMkLst>
        </pc:spChg>
        <pc:spChg chg="mod">
          <ac:chgData name="Lam Pham" userId="60f0de004f974cbd" providerId="LiveId" clId="{254F1A7F-A33B-4C4D-91EA-18920DCA86FE}" dt="2023-12-25T03:19:21.556" v="866" actId="1076"/>
          <ac:spMkLst>
            <pc:docMk/>
            <pc:sldMk cId="0" sldId="284"/>
            <ac:spMk id="1458" creationId="{00000000-0000-0000-0000-000000000000}"/>
          </ac:spMkLst>
        </pc:spChg>
        <pc:spChg chg="mod">
          <ac:chgData name="Lam Pham" userId="60f0de004f974cbd" providerId="LiveId" clId="{254F1A7F-A33B-4C4D-91EA-18920DCA86FE}" dt="2023-12-25T03:30:19.922" v="1216" actId="20577"/>
          <ac:spMkLst>
            <pc:docMk/>
            <pc:sldMk cId="0" sldId="284"/>
            <ac:spMk id="1459" creationId="{00000000-0000-0000-0000-000000000000}"/>
          </ac:spMkLst>
        </pc:spChg>
        <pc:spChg chg="mod">
          <ac:chgData name="Lam Pham" userId="60f0de004f974cbd" providerId="LiveId" clId="{254F1A7F-A33B-4C4D-91EA-18920DCA86FE}" dt="2023-12-25T03:23:15.456" v="1018" actId="20577"/>
          <ac:spMkLst>
            <pc:docMk/>
            <pc:sldMk cId="0" sldId="284"/>
            <ac:spMk id="1460" creationId="{00000000-0000-0000-0000-000000000000}"/>
          </ac:spMkLst>
        </pc:spChg>
        <pc:spChg chg="mod">
          <ac:chgData name="Lam Pham" userId="60f0de004f974cbd" providerId="LiveId" clId="{254F1A7F-A33B-4C4D-91EA-18920DCA86FE}" dt="2023-12-25T03:21:24.119" v="960" actId="12789"/>
          <ac:spMkLst>
            <pc:docMk/>
            <pc:sldMk cId="0" sldId="284"/>
            <ac:spMk id="1461" creationId="{00000000-0000-0000-0000-000000000000}"/>
          </ac:spMkLst>
        </pc:spChg>
        <pc:spChg chg="mod">
          <ac:chgData name="Lam Pham" userId="60f0de004f974cbd" providerId="LiveId" clId="{254F1A7F-A33B-4C4D-91EA-18920DCA86FE}" dt="2023-12-25T13:15:24.347" v="2156" actId="20577"/>
          <ac:spMkLst>
            <pc:docMk/>
            <pc:sldMk cId="0" sldId="284"/>
            <ac:spMk id="1462" creationId="{00000000-0000-0000-0000-000000000000}"/>
          </ac:spMkLst>
        </pc:spChg>
        <pc:spChg chg="mod">
          <ac:chgData name="Lam Pham" userId="60f0de004f974cbd" providerId="LiveId" clId="{254F1A7F-A33B-4C4D-91EA-18920DCA86FE}" dt="2023-12-25T03:27:49.679" v="1155" actId="1076"/>
          <ac:spMkLst>
            <pc:docMk/>
            <pc:sldMk cId="0" sldId="284"/>
            <ac:spMk id="1463" creationId="{00000000-0000-0000-0000-000000000000}"/>
          </ac:spMkLst>
        </pc:spChg>
        <pc:spChg chg="del">
          <ac:chgData name="Lam Pham" userId="60f0de004f974cbd" providerId="LiveId" clId="{254F1A7F-A33B-4C4D-91EA-18920DCA86FE}" dt="2023-12-25T03:14:16.403" v="725" actId="478"/>
          <ac:spMkLst>
            <pc:docMk/>
            <pc:sldMk cId="0" sldId="284"/>
            <ac:spMk id="1536" creationId="{00000000-0000-0000-0000-000000000000}"/>
          </ac:spMkLst>
        </pc:spChg>
        <pc:spChg chg="del mod">
          <ac:chgData name="Lam Pham" userId="60f0de004f974cbd" providerId="LiveId" clId="{254F1A7F-A33B-4C4D-91EA-18920DCA86FE}" dt="2023-12-25T03:20:26.844" v="931" actId="478"/>
          <ac:spMkLst>
            <pc:docMk/>
            <pc:sldMk cId="0" sldId="284"/>
            <ac:spMk id="1537" creationId="{00000000-0000-0000-0000-000000000000}"/>
          </ac:spMkLst>
        </pc:spChg>
        <pc:spChg chg="del">
          <ac:chgData name="Lam Pham" userId="60f0de004f974cbd" providerId="LiveId" clId="{254F1A7F-A33B-4C4D-91EA-18920DCA86FE}" dt="2023-12-25T03:21:06.009" v="958" actId="478"/>
          <ac:spMkLst>
            <pc:docMk/>
            <pc:sldMk cId="0" sldId="284"/>
            <ac:spMk id="1538" creationId="{00000000-0000-0000-0000-000000000000}"/>
          </ac:spMkLst>
        </pc:spChg>
      </pc:sldChg>
      <pc:sldChg chg="addSp delSp modSp add mod">
        <pc:chgData name="Lam Pham" userId="60f0de004f974cbd" providerId="LiveId" clId="{254F1A7F-A33B-4C4D-91EA-18920DCA86FE}" dt="2023-12-25T03:30:03.649" v="1204" actId="20577"/>
        <pc:sldMkLst>
          <pc:docMk/>
          <pc:sldMk cId="0" sldId="286"/>
        </pc:sldMkLst>
        <pc:spChg chg="add mod">
          <ac:chgData name="Lam Pham" userId="60f0de004f974cbd" providerId="LiveId" clId="{254F1A7F-A33B-4C4D-91EA-18920DCA86FE}" dt="2023-12-25T02:22:28.418" v="286" actId="1076"/>
          <ac:spMkLst>
            <pc:docMk/>
            <pc:sldMk cId="0" sldId="286"/>
            <ac:spMk id="2" creationId="{3589D25C-DF5D-1DC2-8C53-DF5C6CCC3425}"/>
          </ac:spMkLst>
        </pc:spChg>
        <pc:spChg chg="add mod">
          <ac:chgData name="Lam Pham" userId="60f0de004f974cbd" providerId="LiveId" clId="{254F1A7F-A33B-4C4D-91EA-18920DCA86FE}" dt="2023-12-25T02:34:16.860" v="308" actId="1076"/>
          <ac:spMkLst>
            <pc:docMk/>
            <pc:sldMk cId="0" sldId="286"/>
            <ac:spMk id="6" creationId="{B80B7565-1A56-817D-3F81-1FFBB62A6096}"/>
          </ac:spMkLst>
        </pc:spChg>
        <pc:spChg chg="add del">
          <ac:chgData name="Lam Pham" userId="60f0de004f974cbd" providerId="LiveId" clId="{254F1A7F-A33B-4C4D-91EA-18920DCA86FE}" dt="2023-12-25T02:35:59.959" v="312"/>
          <ac:spMkLst>
            <pc:docMk/>
            <pc:sldMk cId="0" sldId="286"/>
            <ac:spMk id="7" creationId="{89E20827-0EBA-FE52-9EAA-56DAA729C70E}"/>
          </ac:spMkLst>
        </pc:spChg>
        <pc:spChg chg="mod">
          <ac:chgData name="Lam Pham" userId="60f0de004f974cbd" providerId="LiveId" clId="{254F1A7F-A33B-4C4D-91EA-18920DCA86FE}" dt="2023-12-25T03:30:03.649" v="1204" actId="20577"/>
          <ac:spMkLst>
            <pc:docMk/>
            <pc:sldMk cId="0" sldId="286"/>
            <ac:spMk id="1597" creationId="{00000000-0000-0000-0000-000000000000}"/>
          </ac:spMkLst>
        </pc:spChg>
        <pc:spChg chg="mod">
          <ac:chgData name="Lam Pham" userId="60f0de004f974cbd" providerId="LiveId" clId="{254F1A7F-A33B-4C4D-91EA-18920DCA86FE}" dt="2023-12-25T02:36:15.178" v="348" actId="20577"/>
          <ac:spMkLst>
            <pc:docMk/>
            <pc:sldMk cId="0" sldId="286"/>
            <ac:spMk id="1598" creationId="{00000000-0000-0000-0000-000000000000}"/>
          </ac:spMkLst>
        </pc:spChg>
        <pc:spChg chg="mod">
          <ac:chgData name="Lam Pham" userId="60f0de004f974cbd" providerId="LiveId" clId="{254F1A7F-A33B-4C4D-91EA-18920DCA86FE}" dt="2023-12-25T02:09:51.243" v="186" actId="20577"/>
          <ac:spMkLst>
            <pc:docMk/>
            <pc:sldMk cId="0" sldId="286"/>
            <ac:spMk id="1602" creationId="{00000000-0000-0000-0000-000000000000}"/>
          </ac:spMkLst>
        </pc:spChg>
        <pc:spChg chg="mod">
          <ac:chgData name="Lam Pham" userId="60f0de004f974cbd" providerId="LiveId" clId="{254F1A7F-A33B-4C4D-91EA-18920DCA86FE}" dt="2023-12-25T03:10:45.237" v="632" actId="1076"/>
          <ac:spMkLst>
            <pc:docMk/>
            <pc:sldMk cId="0" sldId="286"/>
            <ac:spMk id="1610" creationId="{00000000-0000-0000-0000-000000000000}"/>
          </ac:spMkLst>
        </pc:spChg>
        <pc:spChg chg="mod">
          <ac:chgData name="Lam Pham" userId="60f0de004f974cbd" providerId="LiveId" clId="{254F1A7F-A33B-4C4D-91EA-18920DCA86FE}" dt="2023-12-25T03:10:41.324" v="631" actId="1076"/>
          <ac:spMkLst>
            <pc:docMk/>
            <pc:sldMk cId="0" sldId="286"/>
            <ac:spMk id="1611" creationId="{00000000-0000-0000-0000-000000000000}"/>
          </ac:spMkLst>
        </pc:spChg>
        <pc:spChg chg="mod">
          <ac:chgData name="Lam Pham" userId="60f0de004f974cbd" providerId="LiveId" clId="{254F1A7F-A33B-4C4D-91EA-18920DCA86FE}" dt="2023-12-25T02:33:37.747" v="287" actId="20577"/>
          <ac:spMkLst>
            <pc:docMk/>
            <pc:sldMk cId="0" sldId="286"/>
            <ac:spMk id="1612" creationId="{00000000-0000-0000-0000-000000000000}"/>
          </ac:spMkLst>
        </pc:spChg>
      </pc:sldChg>
      <pc:sldChg chg="delSp modSp add del mod">
        <pc:chgData name="Lam Pham" userId="60f0de004f974cbd" providerId="LiveId" clId="{254F1A7F-A33B-4C4D-91EA-18920DCA86FE}" dt="2023-12-25T08:55:44.793" v="2140" actId="1076"/>
        <pc:sldMkLst>
          <pc:docMk/>
          <pc:sldMk cId="0" sldId="291"/>
        </pc:sldMkLst>
        <pc:spChg chg="mod">
          <ac:chgData name="Lam Pham" userId="60f0de004f974cbd" providerId="LiveId" clId="{254F1A7F-A33B-4C4D-91EA-18920DCA86FE}" dt="2023-12-25T08:55:44.793" v="2140" actId="1076"/>
          <ac:spMkLst>
            <pc:docMk/>
            <pc:sldMk cId="0" sldId="291"/>
            <ac:spMk id="247" creationId="{00000000-0000-0000-0000-000000000000}"/>
          </ac:spMkLst>
        </pc:spChg>
        <pc:spChg chg="mod">
          <ac:chgData name="Lam Pham" userId="60f0de004f974cbd" providerId="LiveId" clId="{254F1A7F-A33B-4C4D-91EA-18920DCA86FE}" dt="2023-12-25T01:57:46.904" v="77" actId="1076"/>
          <ac:spMkLst>
            <pc:docMk/>
            <pc:sldMk cId="0" sldId="291"/>
            <ac:spMk id="497" creationId="{00000000-0000-0000-0000-000000000000}"/>
          </ac:spMkLst>
        </pc:spChg>
        <pc:spChg chg="del">
          <ac:chgData name="Lam Pham" userId="60f0de004f974cbd" providerId="LiveId" clId="{254F1A7F-A33B-4C4D-91EA-18920DCA86FE}" dt="2023-12-25T03:10:53.433" v="633" actId="478"/>
          <ac:spMkLst>
            <pc:docMk/>
            <pc:sldMk cId="0" sldId="291"/>
            <ac:spMk id="498" creationId="{00000000-0000-0000-0000-000000000000}"/>
          </ac:spMkLst>
        </pc:spChg>
        <pc:spChg chg="del">
          <ac:chgData name="Lam Pham" userId="60f0de004f974cbd" providerId="LiveId" clId="{254F1A7F-A33B-4C4D-91EA-18920DCA86FE}" dt="2023-12-25T03:10:57.617" v="635" actId="478"/>
          <ac:spMkLst>
            <pc:docMk/>
            <pc:sldMk cId="0" sldId="291"/>
            <ac:spMk id="499" creationId="{00000000-0000-0000-0000-000000000000}"/>
          </ac:spMkLst>
        </pc:spChg>
        <pc:spChg chg="del mod">
          <ac:chgData name="Lam Pham" userId="60f0de004f974cbd" providerId="LiveId" clId="{254F1A7F-A33B-4C4D-91EA-18920DCA86FE}" dt="2023-12-25T03:11:00.306" v="637" actId="478"/>
          <ac:spMkLst>
            <pc:docMk/>
            <pc:sldMk cId="0" sldId="291"/>
            <ac:spMk id="501" creationId="{00000000-0000-0000-0000-000000000000}"/>
          </ac:spMkLst>
        </pc:spChg>
        <pc:grpChg chg="del">
          <ac:chgData name="Lam Pham" userId="60f0de004f974cbd" providerId="LiveId" clId="{254F1A7F-A33B-4C4D-91EA-18920DCA86FE}" dt="2023-12-25T03:10:55.658" v="634" actId="478"/>
          <ac:grpSpMkLst>
            <pc:docMk/>
            <pc:sldMk cId="0" sldId="291"/>
            <ac:grpSpMk id="519" creationId="{00000000-0000-0000-0000-000000000000}"/>
          </ac:grpSpMkLst>
        </pc:grpChg>
      </pc:sldChg>
      <pc:sldChg chg="del">
        <pc:chgData name="Lam Pham" userId="60f0de004f974cbd" providerId="LiveId" clId="{254F1A7F-A33B-4C4D-91EA-18920DCA86FE}" dt="2023-12-25T01:50:11.850" v="0" actId="47"/>
        <pc:sldMkLst>
          <pc:docMk/>
          <pc:sldMk cId="2322514941" sldId="291"/>
        </pc:sldMkLst>
      </pc:sldChg>
      <pc:sldChg chg="modSp add mod">
        <pc:chgData name="Lam Pham" userId="60f0de004f974cbd" providerId="LiveId" clId="{254F1A7F-A33B-4C4D-91EA-18920DCA86FE}" dt="2023-12-25T09:05:55.288" v="2154" actId="732"/>
        <pc:sldMkLst>
          <pc:docMk/>
          <pc:sldMk cId="0" sldId="292"/>
        </pc:sldMkLst>
        <pc:picChg chg="mod modCrop">
          <ac:chgData name="Lam Pham" userId="60f0de004f974cbd" providerId="LiveId" clId="{254F1A7F-A33B-4C4D-91EA-18920DCA86FE}" dt="2023-12-25T09:05:55.288" v="2154" actId="732"/>
          <ac:picMkLst>
            <pc:docMk/>
            <pc:sldMk cId="0" sldId="292"/>
            <ac:picMk id="2" creationId="{00000000-0000-0000-0000-000000000000}"/>
          </ac:picMkLst>
        </pc:picChg>
      </pc:sldChg>
      <pc:sldChg chg="modSp add mod">
        <pc:chgData name="Lam Pham" userId="60f0de004f974cbd" providerId="LiveId" clId="{254F1A7F-A33B-4C4D-91EA-18920DCA86FE}" dt="2023-12-25T08:55:30.316" v="2138" actId="1076"/>
        <pc:sldMkLst>
          <pc:docMk/>
          <pc:sldMk cId="0" sldId="293"/>
        </pc:sldMkLst>
        <pc:spChg chg="mod">
          <ac:chgData name="Lam Pham" userId="60f0de004f974cbd" providerId="LiveId" clId="{254F1A7F-A33B-4C4D-91EA-18920DCA86FE}" dt="2023-12-25T08:55:30.316" v="2138" actId="1076"/>
          <ac:spMkLst>
            <pc:docMk/>
            <pc:sldMk cId="0" sldId="293"/>
            <ac:spMk id="247" creationId="{00000000-0000-0000-0000-000000000000}"/>
          </ac:spMkLst>
        </pc:spChg>
      </pc:sldChg>
      <pc:sldChg chg="modSp add mod">
        <pc:chgData name="Lam Pham" userId="60f0de004f974cbd" providerId="LiveId" clId="{254F1A7F-A33B-4C4D-91EA-18920DCA86FE}" dt="2023-12-25T03:53:18.962" v="1486" actId="14100"/>
        <pc:sldMkLst>
          <pc:docMk/>
          <pc:sldMk cId="0" sldId="294"/>
        </pc:sldMkLst>
        <pc:spChg chg="mod">
          <ac:chgData name="Lam Pham" userId="60f0de004f974cbd" providerId="LiveId" clId="{254F1A7F-A33B-4C4D-91EA-18920DCA86FE}" dt="2023-12-25T03:53:18.962" v="1486" actId="14100"/>
          <ac:spMkLst>
            <pc:docMk/>
            <pc:sldMk cId="0" sldId="294"/>
            <ac:spMk id="497" creationId="{00000000-0000-0000-0000-000000000000}"/>
          </ac:spMkLst>
        </pc:spChg>
      </pc:sldChg>
      <pc:sldChg chg="modSp add mod">
        <pc:chgData name="Lam Pham" userId="60f0de004f974cbd" providerId="LiveId" clId="{254F1A7F-A33B-4C4D-91EA-18920DCA86FE}" dt="2023-12-25T08:54:55.296" v="2123" actId="1076"/>
        <pc:sldMkLst>
          <pc:docMk/>
          <pc:sldMk cId="0" sldId="298"/>
        </pc:sldMkLst>
        <pc:spChg chg="mod">
          <ac:chgData name="Lam Pham" userId="60f0de004f974cbd" providerId="LiveId" clId="{254F1A7F-A33B-4C4D-91EA-18920DCA86FE}" dt="2023-12-25T04:22:14.175" v="2064" actId="1076"/>
          <ac:spMkLst>
            <pc:docMk/>
            <pc:sldMk cId="0" sldId="298"/>
            <ac:spMk id="5" creationId="{00000000-0000-0000-0000-000000000000}"/>
          </ac:spMkLst>
        </pc:spChg>
        <pc:spChg chg="mod">
          <ac:chgData name="Lam Pham" userId="60f0de004f974cbd" providerId="LiveId" clId="{254F1A7F-A33B-4C4D-91EA-18920DCA86FE}" dt="2023-12-25T08:54:55.296" v="2123" actId="1076"/>
          <ac:spMkLst>
            <pc:docMk/>
            <pc:sldMk cId="0" sldId="298"/>
            <ac:spMk id="316" creationId="{00000000-0000-0000-0000-000000000000}"/>
          </ac:spMkLst>
        </pc:spChg>
        <pc:spChg chg="mod">
          <ac:chgData name="Lam Pham" userId="60f0de004f974cbd" providerId="LiveId" clId="{254F1A7F-A33B-4C4D-91EA-18920DCA86FE}" dt="2023-12-25T04:07:51.310" v="1775" actId="20577"/>
          <ac:spMkLst>
            <pc:docMk/>
            <pc:sldMk cId="0" sldId="298"/>
            <ac:spMk id="318" creationId="{00000000-0000-0000-0000-000000000000}"/>
          </ac:spMkLst>
        </pc:spChg>
        <pc:spChg chg="mod">
          <ac:chgData name="Lam Pham" userId="60f0de004f974cbd" providerId="LiveId" clId="{254F1A7F-A33B-4C4D-91EA-18920DCA86FE}" dt="2023-12-25T04:21:55.537" v="2062" actId="14100"/>
          <ac:spMkLst>
            <pc:docMk/>
            <pc:sldMk cId="0" sldId="298"/>
            <ac:spMk id="319" creationId="{00000000-0000-0000-0000-000000000000}"/>
          </ac:spMkLst>
        </pc:spChg>
        <pc:grpChg chg="mod">
          <ac:chgData name="Lam Pham" userId="60f0de004f974cbd" providerId="LiveId" clId="{254F1A7F-A33B-4C4D-91EA-18920DCA86FE}" dt="2023-12-25T04:22:10.446" v="2063" actId="1076"/>
          <ac:grpSpMkLst>
            <pc:docMk/>
            <pc:sldMk cId="0" sldId="298"/>
            <ac:grpSpMk id="322" creationId="{00000000-0000-0000-0000-000000000000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641a476e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8641a476e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9765d7774d_3_20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9765d7774d_3_20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9765d7774d_3_28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9765d7774d_3_28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9661d16799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9661d16799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46315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9765d7774d_3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9765d7774d_3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9765d7774d_3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9765d7774d_3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g9765d7774d_3_3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" name="Google Shape;1455;g9765d7774d_3_3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661d16799_0_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661d16799_0_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9765d7774d_3_4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0" name="Google Shape;1580;g9765d7774d_3_4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9765d7774d_3_2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9765d7774d_3_2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9765d7774d_3_2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9765d7774d_3_2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9765d7774d_3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g9765d7774d_3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9765d7774d_3_1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9765d7774d_3_1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9661d16799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9661d16799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9661d16799_0_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9661d16799_0_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9661d16799_0_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9661d16799_0_7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175" y="1584238"/>
            <a:ext cx="3461400" cy="15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7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175" y="3231075"/>
            <a:ext cx="3338400" cy="3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514575" y="409575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orient="horz" pos="25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2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4176">
          <p15:clr>
            <a:srgbClr val="EA4335"/>
          </p15:clr>
        </p15:guide>
        <p15:guide id="8" pos="1584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57174" y="1447578"/>
            <a:ext cx="3811747" cy="15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Optimize Checkout Flow</a:t>
            </a:r>
            <a:endParaRPr dirty="0"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533650" y="2993879"/>
            <a:ext cx="2943300" cy="13924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</a:rPr>
              <a:t>Cai Bang Team: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1. Pham Thi Quynh Lam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2. Nguyen Huu Thang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3. Nguyen Thanh Binh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7" name="Google Shape;57;p15"/>
          <p:cNvSpPr/>
          <p:nvPr/>
        </p:nvSpPr>
        <p:spPr>
          <a:xfrm>
            <a:off x="5429232" y="2833908"/>
            <a:ext cx="2402283" cy="251053"/>
          </a:xfrm>
          <a:custGeom>
            <a:avLst/>
            <a:gdLst/>
            <a:ahLst/>
            <a:cxnLst/>
            <a:rect l="l" t="t" r="r" b="b"/>
            <a:pathLst>
              <a:path w="43098" h="4504" extrusionOk="0">
                <a:moveTo>
                  <a:pt x="21549" y="0"/>
                </a:moveTo>
                <a:cubicBezTo>
                  <a:pt x="9640" y="0"/>
                  <a:pt x="0" y="1001"/>
                  <a:pt x="0" y="2235"/>
                </a:cubicBezTo>
                <a:cubicBezTo>
                  <a:pt x="0" y="3470"/>
                  <a:pt x="9640" y="4504"/>
                  <a:pt x="21549" y="4504"/>
                </a:cubicBezTo>
                <a:cubicBezTo>
                  <a:pt x="33457" y="4504"/>
                  <a:pt x="43097" y="3470"/>
                  <a:pt x="43097" y="2235"/>
                </a:cubicBezTo>
                <a:cubicBezTo>
                  <a:pt x="43097" y="1001"/>
                  <a:pt x="33457" y="0"/>
                  <a:pt x="21549" y="0"/>
                </a:cubicBezTo>
                <a:close/>
              </a:path>
            </a:pathLst>
          </a:custGeom>
          <a:solidFill>
            <a:srgbClr val="1427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5"/>
          <p:cNvSpPr/>
          <p:nvPr/>
        </p:nvSpPr>
        <p:spPr>
          <a:xfrm rot="10800000" flipH="1">
            <a:off x="5990725" y="3577682"/>
            <a:ext cx="1277449" cy="667643"/>
          </a:xfrm>
          <a:custGeom>
            <a:avLst/>
            <a:gdLst/>
            <a:ahLst/>
            <a:cxnLst/>
            <a:rect l="l" t="t" r="r" b="b"/>
            <a:pathLst>
              <a:path w="22918" h="9574" extrusionOk="0">
                <a:moveTo>
                  <a:pt x="1" y="0"/>
                </a:moveTo>
                <a:lnTo>
                  <a:pt x="1" y="9574"/>
                </a:lnTo>
                <a:lnTo>
                  <a:pt x="22917" y="9574"/>
                </a:lnTo>
                <a:lnTo>
                  <a:pt x="22917" y="0"/>
                </a:lnTo>
                <a:close/>
              </a:path>
            </a:pathLst>
          </a:custGeom>
          <a:gradFill>
            <a:gsLst>
              <a:gs pos="0">
                <a:srgbClr val="DDDDDD"/>
              </a:gs>
              <a:gs pos="100000">
                <a:srgbClr val="91919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5"/>
          <p:cNvSpPr/>
          <p:nvPr/>
        </p:nvSpPr>
        <p:spPr>
          <a:xfrm>
            <a:off x="5499858" y="4111296"/>
            <a:ext cx="2251729" cy="148826"/>
          </a:xfrm>
          <a:custGeom>
            <a:avLst/>
            <a:gdLst/>
            <a:ahLst/>
            <a:cxnLst/>
            <a:rect l="l" t="t" r="r" b="b"/>
            <a:pathLst>
              <a:path w="40397" h="2670" extrusionOk="0">
                <a:moveTo>
                  <a:pt x="1" y="1"/>
                </a:moveTo>
                <a:lnTo>
                  <a:pt x="1" y="2669"/>
                </a:lnTo>
                <a:lnTo>
                  <a:pt x="40396" y="2669"/>
                </a:lnTo>
                <a:lnTo>
                  <a:pt x="40396" y="1"/>
                </a:lnTo>
                <a:close/>
              </a:path>
            </a:pathLst>
          </a:custGeom>
          <a:solidFill>
            <a:schemeClr val="lt2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5"/>
          <p:cNvSpPr/>
          <p:nvPr/>
        </p:nvSpPr>
        <p:spPr>
          <a:xfrm>
            <a:off x="4572025" y="883378"/>
            <a:ext cx="4114727" cy="2880142"/>
          </a:xfrm>
          <a:custGeom>
            <a:avLst/>
            <a:gdLst/>
            <a:ahLst/>
            <a:cxnLst/>
            <a:rect l="l" t="t" r="r" b="b"/>
            <a:pathLst>
              <a:path w="73820" h="51671" extrusionOk="0"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cubicBezTo>
                  <a:pt x="0" y="48469"/>
                  <a:pt x="3236" y="51671"/>
                  <a:pt x="7206" y="51671"/>
                </a:cubicBezTo>
                <a:lnTo>
                  <a:pt x="66648" y="51671"/>
                </a:lnTo>
                <a:cubicBezTo>
                  <a:pt x="70617" y="51671"/>
                  <a:pt x="73820" y="48469"/>
                  <a:pt x="73820" y="44499"/>
                </a:cubicBez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5"/>
          <p:cNvSpPr/>
          <p:nvPr/>
        </p:nvSpPr>
        <p:spPr>
          <a:xfrm>
            <a:off x="4572025" y="883378"/>
            <a:ext cx="4114727" cy="2480430"/>
          </a:xfrm>
          <a:custGeom>
            <a:avLst/>
            <a:gdLst/>
            <a:ahLst/>
            <a:cxnLst/>
            <a:rect l="l" t="t" r="r" b="b"/>
            <a:pathLst>
              <a:path w="73820" h="44500" extrusionOk="0"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lnTo>
                  <a:pt x="73820" y="44499"/>
                </a:ln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6552274" y="3430796"/>
            <a:ext cx="150665" cy="150609"/>
          </a:xfrm>
          <a:custGeom>
            <a:avLst/>
            <a:gdLst/>
            <a:ahLst/>
            <a:cxnLst/>
            <a:rect l="l" t="t" r="r" b="b"/>
            <a:pathLst>
              <a:path w="2703" h="2702" extrusionOk="0">
                <a:moveTo>
                  <a:pt x="1335" y="0"/>
                </a:moveTo>
                <a:cubicBezTo>
                  <a:pt x="601" y="0"/>
                  <a:pt x="1" y="634"/>
                  <a:pt x="1" y="1368"/>
                </a:cubicBezTo>
                <a:cubicBezTo>
                  <a:pt x="1" y="2102"/>
                  <a:pt x="601" y="2702"/>
                  <a:pt x="1335" y="2702"/>
                </a:cubicBezTo>
                <a:cubicBezTo>
                  <a:pt x="2069" y="2702"/>
                  <a:pt x="2703" y="2102"/>
                  <a:pt x="2703" y="1368"/>
                </a:cubicBezTo>
                <a:cubicBezTo>
                  <a:pt x="2703" y="634"/>
                  <a:pt x="2069" y="33"/>
                  <a:pt x="1335" y="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/>
          <p:nvPr/>
        </p:nvSpPr>
        <p:spPr>
          <a:xfrm>
            <a:off x="4572025" y="883378"/>
            <a:ext cx="4114727" cy="2480430"/>
          </a:xfrm>
          <a:custGeom>
            <a:avLst/>
            <a:gdLst/>
            <a:ahLst/>
            <a:cxnLst/>
            <a:rect l="l" t="t" r="r" b="b"/>
            <a:pathLst>
              <a:path w="73820" h="44500" extrusionOk="0">
                <a:moveTo>
                  <a:pt x="66648" y="2136"/>
                </a:moveTo>
                <a:cubicBezTo>
                  <a:pt x="69417" y="2136"/>
                  <a:pt x="71685" y="4404"/>
                  <a:pt x="71685" y="7172"/>
                </a:cubicBezTo>
                <a:lnTo>
                  <a:pt x="71685" y="42331"/>
                </a:lnTo>
                <a:lnTo>
                  <a:pt x="2169" y="42331"/>
                </a:lnTo>
                <a:lnTo>
                  <a:pt x="2169" y="7172"/>
                </a:lnTo>
                <a:cubicBezTo>
                  <a:pt x="2169" y="4404"/>
                  <a:pt x="4437" y="2136"/>
                  <a:pt x="7206" y="2136"/>
                </a:cubicBezTo>
                <a:close/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lnTo>
                  <a:pt x="73820" y="44499"/>
                </a:ln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5"/>
          <p:cNvSpPr/>
          <p:nvPr/>
        </p:nvSpPr>
        <p:spPr>
          <a:xfrm>
            <a:off x="5617028" y="1504402"/>
            <a:ext cx="2022972" cy="1340658"/>
          </a:xfrm>
          <a:custGeom>
            <a:avLst/>
            <a:gdLst/>
            <a:ahLst/>
            <a:cxnLst/>
            <a:rect l="l" t="t" r="r" b="b"/>
            <a:pathLst>
              <a:path w="36293" h="24052" extrusionOk="0">
                <a:moveTo>
                  <a:pt x="0" y="1"/>
                </a:moveTo>
                <a:lnTo>
                  <a:pt x="0" y="24052"/>
                </a:lnTo>
                <a:lnTo>
                  <a:pt x="36293" y="24052"/>
                </a:lnTo>
                <a:lnTo>
                  <a:pt x="3629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5"/>
          <p:cNvSpPr/>
          <p:nvPr/>
        </p:nvSpPr>
        <p:spPr>
          <a:xfrm>
            <a:off x="5782472" y="1881888"/>
            <a:ext cx="1054322" cy="814417"/>
          </a:xfrm>
          <a:custGeom>
            <a:avLst/>
            <a:gdLst/>
            <a:ahLst/>
            <a:cxnLst/>
            <a:rect l="l" t="t" r="r" b="b"/>
            <a:pathLst>
              <a:path w="18915" h="14611" extrusionOk="0">
                <a:moveTo>
                  <a:pt x="1" y="0"/>
                </a:moveTo>
                <a:lnTo>
                  <a:pt x="1" y="14611"/>
                </a:lnTo>
                <a:lnTo>
                  <a:pt x="18914" y="14611"/>
                </a:lnTo>
                <a:lnTo>
                  <a:pt x="1891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5"/>
          <p:cNvSpPr/>
          <p:nvPr/>
        </p:nvSpPr>
        <p:spPr>
          <a:xfrm>
            <a:off x="5828961" y="1928377"/>
            <a:ext cx="961348" cy="721443"/>
          </a:xfrm>
          <a:custGeom>
            <a:avLst/>
            <a:gdLst/>
            <a:ahLst/>
            <a:cxnLst/>
            <a:rect l="l" t="t" r="r" b="b"/>
            <a:pathLst>
              <a:path w="17247" h="12943" extrusionOk="0">
                <a:moveTo>
                  <a:pt x="1" y="0"/>
                </a:moveTo>
                <a:lnTo>
                  <a:pt x="1" y="12943"/>
                </a:lnTo>
                <a:lnTo>
                  <a:pt x="17246" y="12943"/>
                </a:lnTo>
                <a:lnTo>
                  <a:pt x="172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5"/>
          <p:cNvSpPr/>
          <p:nvPr/>
        </p:nvSpPr>
        <p:spPr>
          <a:xfrm>
            <a:off x="5875450" y="1976705"/>
            <a:ext cx="868373" cy="626685"/>
          </a:xfrm>
          <a:custGeom>
            <a:avLst/>
            <a:gdLst/>
            <a:ahLst/>
            <a:cxnLst/>
            <a:rect l="l" t="t" r="r" b="b"/>
            <a:pathLst>
              <a:path w="15579" h="11243" extrusionOk="0">
                <a:moveTo>
                  <a:pt x="1" y="1"/>
                </a:moveTo>
                <a:lnTo>
                  <a:pt x="1" y="11242"/>
                </a:lnTo>
                <a:lnTo>
                  <a:pt x="15579" y="11242"/>
                </a:lnTo>
                <a:lnTo>
                  <a:pt x="155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5847579" y="2289084"/>
            <a:ext cx="924113" cy="56"/>
          </a:xfrm>
          <a:custGeom>
            <a:avLst/>
            <a:gdLst/>
            <a:ahLst/>
            <a:cxnLst/>
            <a:rect l="l" t="t" r="r" b="b"/>
            <a:pathLst>
              <a:path w="16579" h="1" fill="none" extrusionOk="0">
                <a:moveTo>
                  <a:pt x="16579" y="1"/>
                </a:moveTo>
                <a:lnTo>
                  <a:pt x="0" y="1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6068820" y="1900506"/>
            <a:ext cx="56" cy="73632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6550435" y="1900506"/>
            <a:ext cx="56" cy="73632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0" y="13210"/>
                </a:moveTo>
                <a:lnTo>
                  <a:pt x="0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6308680" y="1900506"/>
            <a:ext cx="56" cy="73632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5617028" y="2649848"/>
            <a:ext cx="2022972" cy="195257"/>
          </a:xfrm>
          <a:custGeom>
            <a:avLst/>
            <a:gdLst/>
            <a:ahLst/>
            <a:cxnLst/>
            <a:rect l="l" t="t" r="r" b="b"/>
            <a:pathLst>
              <a:path w="36293" h="3503" extrusionOk="0">
                <a:moveTo>
                  <a:pt x="0" y="0"/>
                </a:moveTo>
                <a:lnTo>
                  <a:pt x="0" y="3503"/>
                </a:lnTo>
                <a:lnTo>
                  <a:pt x="36293" y="3503"/>
                </a:lnTo>
                <a:lnTo>
                  <a:pt x="36293" y="0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6899995" y="1788910"/>
            <a:ext cx="548537" cy="1056162"/>
          </a:xfrm>
          <a:custGeom>
            <a:avLst/>
            <a:gdLst/>
            <a:ahLst/>
            <a:cxnLst/>
            <a:rect l="l" t="t" r="r" b="b"/>
            <a:pathLst>
              <a:path w="9841" h="18948" extrusionOk="0">
                <a:moveTo>
                  <a:pt x="1" y="1"/>
                </a:moveTo>
                <a:lnTo>
                  <a:pt x="1" y="18948"/>
                </a:lnTo>
                <a:lnTo>
                  <a:pt x="9841" y="18948"/>
                </a:lnTo>
                <a:lnTo>
                  <a:pt x="984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6950219" y="1770348"/>
            <a:ext cx="448150" cy="1076562"/>
          </a:xfrm>
          <a:custGeom>
            <a:avLst/>
            <a:gdLst/>
            <a:ahLst/>
            <a:cxnLst/>
            <a:rect l="l" t="t" r="r" b="b"/>
            <a:pathLst>
              <a:path w="8040" h="19314" extrusionOk="0">
                <a:moveTo>
                  <a:pt x="0" y="0"/>
                </a:moveTo>
                <a:lnTo>
                  <a:pt x="0" y="19314"/>
                </a:lnTo>
                <a:lnTo>
                  <a:pt x="8039" y="19314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6996708" y="1816781"/>
            <a:ext cx="355175" cy="981804"/>
          </a:xfrm>
          <a:custGeom>
            <a:avLst/>
            <a:gdLst/>
            <a:ahLst/>
            <a:cxnLst/>
            <a:rect l="l" t="t" r="r" b="b"/>
            <a:pathLst>
              <a:path w="6372" h="17614" extrusionOk="0">
                <a:moveTo>
                  <a:pt x="0" y="1"/>
                </a:moveTo>
                <a:lnTo>
                  <a:pt x="0" y="17614"/>
                </a:lnTo>
                <a:lnTo>
                  <a:pt x="6371" y="17614"/>
                </a:lnTo>
                <a:lnTo>
                  <a:pt x="637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5617028" y="2103128"/>
            <a:ext cx="2026706" cy="148826"/>
          </a:xfrm>
          <a:custGeom>
            <a:avLst/>
            <a:gdLst/>
            <a:ahLst/>
            <a:cxnLst/>
            <a:rect l="l" t="t" r="r" b="b"/>
            <a:pathLst>
              <a:path w="36360" h="2670" extrusionOk="0">
                <a:moveTo>
                  <a:pt x="0" y="1"/>
                </a:moveTo>
                <a:lnTo>
                  <a:pt x="0" y="2303"/>
                </a:lnTo>
                <a:cubicBezTo>
                  <a:pt x="267" y="2536"/>
                  <a:pt x="567" y="2670"/>
                  <a:pt x="934" y="2670"/>
                </a:cubicBezTo>
                <a:cubicBezTo>
                  <a:pt x="1735" y="2670"/>
                  <a:pt x="2368" y="2036"/>
                  <a:pt x="2368" y="1235"/>
                </a:cubicBezTo>
                <a:cubicBezTo>
                  <a:pt x="2368" y="2036"/>
                  <a:pt x="3036" y="2670"/>
                  <a:pt x="3803" y="2670"/>
                </a:cubicBezTo>
                <a:cubicBezTo>
                  <a:pt x="4603" y="2670"/>
                  <a:pt x="5271" y="2036"/>
                  <a:pt x="5271" y="1235"/>
                </a:cubicBezTo>
                <a:cubicBezTo>
                  <a:pt x="5271" y="2036"/>
                  <a:pt x="5904" y="2670"/>
                  <a:pt x="6705" y="2670"/>
                </a:cubicBezTo>
                <a:cubicBezTo>
                  <a:pt x="7472" y="2670"/>
                  <a:pt x="8139" y="2036"/>
                  <a:pt x="8139" y="1235"/>
                </a:cubicBezTo>
                <a:cubicBezTo>
                  <a:pt x="8139" y="2036"/>
                  <a:pt x="8773" y="2670"/>
                  <a:pt x="9574" y="2670"/>
                </a:cubicBezTo>
                <a:cubicBezTo>
                  <a:pt x="10374" y="2670"/>
                  <a:pt x="11008" y="2036"/>
                  <a:pt x="11008" y="1235"/>
                </a:cubicBezTo>
                <a:cubicBezTo>
                  <a:pt x="11008" y="2036"/>
                  <a:pt x="11642" y="2670"/>
                  <a:pt x="12442" y="2670"/>
                </a:cubicBezTo>
                <a:cubicBezTo>
                  <a:pt x="13243" y="2670"/>
                  <a:pt x="13877" y="2036"/>
                  <a:pt x="13877" y="1235"/>
                </a:cubicBezTo>
                <a:cubicBezTo>
                  <a:pt x="13877" y="2036"/>
                  <a:pt x="14544" y="2670"/>
                  <a:pt x="15311" y="2670"/>
                </a:cubicBezTo>
                <a:cubicBezTo>
                  <a:pt x="16112" y="2670"/>
                  <a:pt x="16779" y="2036"/>
                  <a:pt x="16779" y="1235"/>
                </a:cubicBezTo>
                <a:cubicBezTo>
                  <a:pt x="16779" y="2036"/>
                  <a:pt x="17413" y="2670"/>
                  <a:pt x="18213" y="2670"/>
                </a:cubicBezTo>
                <a:cubicBezTo>
                  <a:pt x="18980" y="2670"/>
                  <a:pt x="19647" y="2036"/>
                  <a:pt x="19647" y="1235"/>
                </a:cubicBezTo>
                <a:cubicBezTo>
                  <a:pt x="19647" y="2036"/>
                  <a:pt x="20281" y="2670"/>
                  <a:pt x="21082" y="2670"/>
                </a:cubicBezTo>
                <a:cubicBezTo>
                  <a:pt x="21882" y="2670"/>
                  <a:pt x="22516" y="2036"/>
                  <a:pt x="22516" y="1235"/>
                </a:cubicBezTo>
                <a:cubicBezTo>
                  <a:pt x="22516" y="2036"/>
                  <a:pt x="23150" y="2670"/>
                  <a:pt x="23951" y="2670"/>
                </a:cubicBezTo>
                <a:cubicBezTo>
                  <a:pt x="24751" y="2670"/>
                  <a:pt x="25385" y="2036"/>
                  <a:pt x="25385" y="1235"/>
                </a:cubicBezTo>
                <a:cubicBezTo>
                  <a:pt x="25385" y="2036"/>
                  <a:pt x="26052" y="2670"/>
                  <a:pt x="26819" y="2670"/>
                </a:cubicBezTo>
                <a:cubicBezTo>
                  <a:pt x="27620" y="2670"/>
                  <a:pt x="28254" y="2036"/>
                  <a:pt x="28254" y="1235"/>
                </a:cubicBezTo>
                <a:cubicBezTo>
                  <a:pt x="28254" y="2036"/>
                  <a:pt x="28921" y="2670"/>
                  <a:pt x="29721" y="2670"/>
                </a:cubicBezTo>
                <a:cubicBezTo>
                  <a:pt x="30489" y="2670"/>
                  <a:pt x="31156" y="2036"/>
                  <a:pt x="31156" y="1235"/>
                </a:cubicBezTo>
                <a:cubicBezTo>
                  <a:pt x="31156" y="2036"/>
                  <a:pt x="31789" y="2670"/>
                  <a:pt x="32590" y="2670"/>
                </a:cubicBezTo>
                <a:cubicBezTo>
                  <a:pt x="33391" y="2670"/>
                  <a:pt x="34024" y="2036"/>
                  <a:pt x="34024" y="1235"/>
                </a:cubicBezTo>
                <a:cubicBezTo>
                  <a:pt x="34024" y="2036"/>
                  <a:pt x="34658" y="2670"/>
                  <a:pt x="35459" y="2670"/>
                </a:cubicBezTo>
                <a:cubicBezTo>
                  <a:pt x="35792" y="2670"/>
                  <a:pt x="36093" y="2536"/>
                  <a:pt x="36359" y="2369"/>
                </a:cubicBezTo>
                <a:lnTo>
                  <a:pt x="3635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6950219" y="2343043"/>
            <a:ext cx="448150" cy="92974"/>
          </a:xfrm>
          <a:custGeom>
            <a:avLst/>
            <a:gdLst/>
            <a:ahLst/>
            <a:cxnLst/>
            <a:rect l="l" t="t" r="r" b="b"/>
            <a:pathLst>
              <a:path w="8040" h="1668" extrusionOk="0">
                <a:moveTo>
                  <a:pt x="0" y="0"/>
                </a:moveTo>
                <a:lnTo>
                  <a:pt x="0" y="1668"/>
                </a:lnTo>
                <a:lnTo>
                  <a:pt x="8039" y="1668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6978090" y="2376488"/>
            <a:ext cx="115326" cy="20512"/>
          </a:xfrm>
          <a:custGeom>
            <a:avLst/>
            <a:gdLst/>
            <a:ahLst/>
            <a:cxnLst/>
            <a:rect l="l" t="t" r="r" b="b"/>
            <a:pathLst>
              <a:path w="2069" h="368" extrusionOk="0">
                <a:moveTo>
                  <a:pt x="201" y="0"/>
                </a:moveTo>
                <a:cubicBezTo>
                  <a:pt x="101" y="0"/>
                  <a:pt x="1" y="67"/>
                  <a:pt x="1" y="201"/>
                </a:cubicBezTo>
                <a:cubicBezTo>
                  <a:pt x="1" y="301"/>
                  <a:pt x="101" y="367"/>
                  <a:pt x="201" y="367"/>
                </a:cubicBezTo>
                <a:lnTo>
                  <a:pt x="1869" y="367"/>
                </a:lnTo>
                <a:cubicBezTo>
                  <a:pt x="1969" y="367"/>
                  <a:pt x="2069" y="301"/>
                  <a:pt x="2069" y="201"/>
                </a:cubicBezTo>
                <a:cubicBezTo>
                  <a:pt x="2069" y="67"/>
                  <a:pt x="1969" y="0"/>
                  <a:pt x="18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5617028" y="1575083"/>
            <a:ext cx="2022972" cy="167387"/>
          </a:xfrm>
          <a:custGeom>
            <a:avLst/>
            <a:gdLst/>
            <a:ahLst/>
            <a:cxnLst/>
            <a:rect l="l" t="t" r="r" b="b"/>
            <a:pathLst>
              <a:path w="36293" h="3003" extrusionOk="0">
                <a:moveTo>
                  <a:pt x="0" y="1"/>
                </a:moveTo>
                <a:lnTo>
                  <a:pt x="0" y="3003"/>
                </a:lnTo>
                <a:lnTo>
                  <a:pt x="36293" y="3003"/>
                </a:lnTo>
                <a:lnTo>
                  <a:pt x="3629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5561230" y="1504402"/>
            <a:ext cx="2134563" cy="197152"/>
          </a:xfrm>
          <a:custGeom>
            <a:avLst/>
            <a:gdLst/>
            <a:ahLst/>
            <a:cxnLst/>
            <a:rect l="l" t="t" r="r" b="b"/>
            <a:pathLst>
              <a:path w="38295" h="3537" extrusionOk="0">
                <a:moveTo>
                  <a:pt x="0" y="1"/>
                </a:moveTo>
                <a:lnTo>
                  <a:pt x="0" y="3537"/>
                </a:lnTo>
                <a:lnTo>
                  <a:pt x="38294" y="3537"/>
                </a:lnTo>
                <a:lnTo>
                  <a:pt x="382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6052098" y="1242246"/>
            <a:ext cx="1156549" cy="360749"/>
          </a:xfrm>
          <a:custGeom>
            <a:avLst/>
            <a:gdLst/>
            <a:ahLst/>
            <a:cxnLst/>
            <a:rect l="l" t="t" r="r" b="b"/>
            <a:pathLst>
              <a:path w="20749" h="6472" extrusionOk="0">
                <a:moveTo>
                  <a:pt x="1" y="1"/>
                </a:moveTo>
                <a:lnTo>
                  <a:pt x="1" y="6472"/>
                </a:lnTo>
                <a:lnTo>
                  <a:pt x="20749" y="6472"/>
                </a:lnTo>
                <a:lnTo>
                  <a:pt x="2074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6037221" y="1231098"/>
            <a:ext cx="1180685" cy="383101"/>
          </a:xfrm>
          <a:custGeom>
            <a:avLst/>
            <a:gdLst/>
            <a:ahLst/>
            <a:cxnLst/>
            <a:rect l="l" t="t" r="r" b="b"/>
            <a:pathLst>
              <a:path w="21182" h="6873" extrusionOk="0">
                <a:moveTo>
                  <a:pt x="20782" y="401"/>
                </a:moveTo>
                <a:lnTo>
                  <a:pt x="20782" y="6472"/>
                </a:lnTo>
                <a:lnTo>
                  <a:pt x="434" y="6472"/>
                </a:lnTo>
                <a:lnTo>
                  <a:pt x="434" y="401"/>
                </a:lnTo>
                <a:close/>
                <a:moveTo>
                  <a:pt x="0" y="0"/>
                </a:moveTo>
                <a:lnTo>
                  <a:pt x="0" y="6872"/>
                </a:lnTo>
                <a:lnTo>
                  <a:pt x="21182" y="6872"/>
                </a:lnTo>
                <a:lnTo>
                  <a:pt x="211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5429232" y="1770348"/>
            <a:ext cx="2398548" cy="260362"/>
          </a:xfrm>
          <a:custGeom>
            <a:avLst/>
            <a:gdLst/>
            <a:ahLst/>
            <a:cxnLst/>
            <a:rect l="l" t="t" r="r" b="b"/>
            <a:pathLst>
              <a:path w="43031" h="4671" extrusionOk="0">
                <a:moveTo>
                  <a:pt x="6104" y="0"/>
                </a:moveTo>
                <a:lnTo>
                  <a:pt x="0" y="4670"/>
                </a:lnTo>
                <a:lnTo>
                  <a:pt x="43031" y="4670"/>
                </a:lnTo>
                <a:lnTo>
                  <a:pt x="369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7372301" y="1770348"/>
            <a:ext cx="455563" cy="260362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0" y="0"/>
                </a:moveTo>
                <a:lnTo>
                  <a:pt x="5304" y="4670"/>
                </a:lnTo>
                <a:lnTo>
                  <a:pt x="8173" y="4670"/>
                </a:lnTo>
                <a:lnTo>
                  <a:pt x="20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7143590" y="1770348"/>
            <a:ext cx="364484" cy="260362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0" y="0"/>
                </a:moveTo>
                <a:lnTo>
                  <a:pt x="3670" y="4670"/>
                </a:lnTo>
                <a:lnTo>
                  <a:pt x="6538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6914879" y="1770348"/>
            <a:ext cx="273349" cy="260362"/>
          </a:xfrm>
          <a:custGeom>
            <a:avLst/>
            <a:gdLst/>
            <a:ahLst/>
            <a:cxnLst/>
            <a:rect l="l" t="t" r="r" b="b"/>
            <a:pathLst>
              <a:path w="4904" h="4671" extrusionOk="0">
                <a:moveTo>
                  <a:pt x="0" y="0"/>
                </a:moveTo>
                <a:lnTo>
                  <a:pt x="2035" y="4670"/>
                </a:lnTo>
                <a:lnTo>
                  <a:pt x="4904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6686168" y="1770348"/>
            <a:ext cx="182270" cy="260362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0" y="0"/>
                </a:moveTo>
                <a:lnTo>
                  <a:pt x="401" y="4670"/>
                </a:lnTo>
                <a:lnTo>
                  <a:pt x="3269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6388670" y="1770348"/>
            <a:ext cx="182270" cy="260362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1235" y="0"/>
                </a:moveTo>
                <a:lnTo>
                  <a:pt x="0" y="4670"/>
                </a:lnTo>
                <a:lnTo>
                  <a:pt x="2869" y="4670"/>
                </a:lnTo>
                <a:lnTo>
                  <a:pt x="32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6068820" y="1770348"/>
            <a:ext cx="273405" cy="260362"/>
          </a:xfrm>
          <a:custGeom>
            <a:avLst/>
            <a:gdLst/>
            <a:ahLst/>
            <a:cxnLst/>
            <a:rect l="l" t="t" r="r" b="b"/>
            <a:pathLst>
              <a:path w="4905" h="4671" extrusionOk="0">
                <a:moveTo>
                  <a:pt x="2870" y="0"/>
                </a:moveTo>
                <a:lnTo>
                  <a:pt x="1" y="4670"/>
                </a:lnTo>
                <a:lnTo>
                  <a:pt x="2870" y="4670"/>
                </a:lnTo>
                <a:lnTo>
                  <a:pt x="49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5749026" y="1770348"/>
            <a:ext cx="364484" cy="260362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4470" y="0"/>
                </a:moveTo>
                <a:lnTo>
                  <a:pt x="0" y="4670"/>
                </a:lnTo>
                <a:lnTo>
                  <a:pt x="2869" y="4670"/>
                </a:lnTo>
                <a:lnTo>
                  <a:pt x="65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5429232" y="1770348"/>
            <a:ext cx="455563" cy="260362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6104" y="0"/>
                </a:moveTo>
                <a:lnTo>
                  <a:pt x="0" y="4670"/>
                </a:lnTo>
                <a:lnTo>
                  <a:pt x="2869" y="4670"/>
                </a:lnTo>
                <a:lnTo>
                  <a:pt x="81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5427337" y="2030664"/>
            <a:ext cx="161813" cy="146931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8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5589101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5749026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5908951" y="2030664"/>
            <a:ext cx="159918" cy="146931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5"/>
          <p:cNvSpPr/>
          <p:nvPr/>
        </p:nvSpPr>
        <p:spPr>
          <a:xfrm>
            <a:off x="6068820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6228745" y="2030664"/>
            <a:ext cx="161813" cy="146931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5"/>
          <p:cNvSpPr/>
          <p:nvPr/>
        </p:nvSpPr>
        <p:spPr>
          <a:xfrm>
            <a:off x="6388670" y="2030664"/>
            <a:ext cx="161813" cy="146931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68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902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6550435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6710360" y="2030664"/>
            <a:ext cx="159918" cy="146931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/>
          <p:nvPr/>
        </p:nvSpPr>
        <p:spPr>
          <a:xfrm>
            <a:off x="6870229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7030154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7190079" y="2030664"/>
            <a:ext cx="161813" cy="146931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35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7349948" y="2030664"/>
            <a:ext cx="161869" cy="146931"/>
          </a:xfrm>
          <a:custGeom>
            <a:avLst/>
            <a:gdLst/>
            <a:ahLst/>
            <a:cxnLst/>
            <a:rect l="l" t="t" r="r" b="b"/>
            <a:pathLst>
              <a:path w="2904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9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7511768" y="2030664"/>
            <a:ext cx="159918" cy="146931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02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5"/>
          <p:cNvSpPr/>
          <p:nvPr/>
        </p:nvSpPr>
        <p:spPr>
          <a:xfrm>
            <a:off x="7671638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7943103" y="2748344"/>
            <a:ext cx="245535" cy="245535"/>
          </a:xfrm>
          <a:custGeom>
            <a:avLst/>
            <a:gdLst/>
            <a:ahLst/>
            <a:cxnLst/>
            <a:rect l="l" t="t" r="r" b="b"/>
            <a:pathLst>
              <a:path w="4405" h="4405" extrusionOk="0">
                <a:moveTo>
                  <a:pt x="1" y="1"/>
                </a:moveTo>
                <a:lnTo>
                  <a:pt x="1902" y="4237"/>
                </a:lnTo>
                <a:lnTo>
                  <a:pt x="2770" y="3370"/>
                </a:lnTo>
                <a:lnTo>
                  <a:pt x="3770" y="4404"/>
                </a:lnTo>
                <a:lnTo>
                  <a:pt x="4404" y="3804"/>
                </a:lnTo>
                <a:lnTo>
                  <a:pt x="3370" y="2770"/>
                </a:lnTo>
                <a:lnTo>
                  <a:pt x="4237" y="1902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ctrTitle"/>
          </p:nvPr>
        </p:nvSpPr>
        <p:spPr>
          <a:xfrm>
            <a:off x="6037164" y="1242309"/>
            <a:ext cx="1180800" cy="36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accent2"/>
                </a:solidFill>
              </a:rPr>
              <a:t>ONLINE</a:t>
            </a:r>
            <a:endParaRPr sz="25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" y="1491615"/>
            <a:ext cx="9143365" cy="1874520"/>
          </a:xfrm>
          <a:prstGeom prst="rect">
            <a:avLst/>
          </a:prstGeom>
        </p:spPr>
      </p:pic>
      <p:sp>
        <p:nvSpPr>
          <p:cNvPr id="247" name="Google Shape;247;p19"/>
          <p:cNvSpPr txBox="1">
            <a:spLocks noGrp="1"/>
          </p:cNvSpPr>
          <p:nvPr/>
        </p:nvSpPr>
        <p:spPr>
          <a:xfrm>
            <a:off x="1564640" y="553085"/>
            <a:ext cx="6172200" cy="9410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3200" dirty="0"/>
              <a:t>About Data</a:t>
            </a:r>
            <a:endParaRPr lang="en-GB" sz="3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Retrieve Checkout Step Information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4"/>
          <p:cNvSpPr txBox="1"/>
          <p:nvPr/>
        </p:nvSpPr>
        <p:spPr>
          <a:xfrm>
            <a:off x="2411730" y="-92710"/>
            <a:ext cx="4262755" cy="922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accent2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Visualize &amp; Evaluate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560" t="8219" r="503"/>
          <a:stretch/>
        </p:blipFill>
        <p:spPr>
          <a:xfrm>
            <a:off x="304800" y="983086"/>
            <a:ext cx="8289701" cy="380227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30"/>
          <p:cNvSpPr/>
          <p:nvPr/>
        </p:nvSpPr>
        <p:spPr>
          <a:xfrm>
            <a:off x="2938050" y="1168049"/>
            <a:ext cx="3267900" cy="3147000"/>
          </a:xfrm>
          <a:prstGeom prst="pie">
            <a:avLst>
              <a:gd name="adj1" fmla="val 15194939"/>
              <a:gd name="adj2" fmla="val 2066195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0"/>
          <p:cNvSpPr/>
          <p:nvPr/>
        </p:nvSpPr>
        <p:spPr>
          <a:xfrm>
            <a:off x="4975247" y="1784810"/>
            <a:ext cx="920366" cy="838373"/>
          </a:xfrm>
          <a:custGeom>
            <a:avLst/>
            <a:gdLst/>
            <a:ahLst/>
            <a:cxnLst/>
            <a:rect l="l" t="t" r="r" b="b"/>
            <a:pathLst>
              <a:path w="29589" h="26953" extrusionOk="0">
                <a:moveTo>
                  <a:pt x="14794" y="0"/>
                </a:moveTo>
                <a:cubicBezTo>
                  <a:pt x="11342" y="0"/>
                  <a:pt x="7889" y="1318"/>
                  <a:pt x="5271" y="3953"/>
                </a:cubicBezTo>
                <a:cubicBezTo>
                  <a:pt x="1" y="9224"/>
                  <a:pt x="1" y="17763"/>
                  <a:pt x="5271" y="23000"/>
                </a:cubicBezTo>
                <a:cubicBezTo>
                  <a:pt x="7889" y="25635"/>
                  <a:pt x="11342" y="26953"/>
                  <a:pt x="14794" y="26953"/>
                </a:cubicBezTo>
                <a:cubicBezTo>
                  <a:pt x="18247" y="26953"/>
                  <a:pt x="21699" y="25635"/>
                  <a:pt x="24318" y="23000"/>
                </a:cubicBezTo>
                <a:cubicBezTo>
                  <a:pt x="29588" y="17763"/>
                  <a:pt x="29588" y="9224"/>
                  <a:pt x="24318" y="3953"/>
                </a:cubicBezTo>
                <a:cubicBezTo>
                  <a:pt x="21699" y="1318"/>
                  <a:pt x="18247" y="0"/>
                  <a:pt x="14794" y="0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0"/>
          <p:cNvSpPr/>
          <p:nvPr/>
        </p:nvSpPr>
        <p:spPr>
          <a:xfrm>
            <a:off x="5175431" y="1971765"/>
            <a:ext cx="217713" cy="218576"/>
          </a:xfrm>
          <a:custGeom>
            <a:avLst/>
            <a:gdLst/>
            <a:ahLst/>
            <a:cxnLst/>
            <a:rect l="l" t="t" r="r" b="b"/>
            <a:pathLst>
              <a:path w="23161" h="23259" extrusionOk="0">
                <a:moveTo>
                  <a:pt x="11580" y="0"/>
                </a:moveTo>
                <a:cubicBezTo>
                  <a:pt x="5187" y="0"/>
                  <a:pt x="0" y="5187"/>
                  <a:pt x="0" y="11613"/>
                </a:cubicBezTo>
                <a:cubicBezTo>
                  <a:pt x="0" y="18039"/>
                  <a:pt x="5187" y="23258"/>
                  <a:pt x="11580" y="23258"/>
                </a:cubicBezTo>
                <a:cubicBezTo>
                  <a:pt x="17974" y="23258"/>
                  <a:pt x="23160" y="18039"/>
                  <a:pt x="23160" y="11613"/>
                </a:cubicBezTo>
                <a:cubicBezTo>
                  <a:pt x="23160" y="5187"/>
                  <a:pt x="17974" y="0"/>
                  <a:pt x="11580" y="0"/>
                </a:cubicBezTo>
                <a:close/>
              </a:path>
            </a:pathLst>
          </a:custGeom>
          <a:solidFill>
            <a:srgbClr val="94D4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5" name="Google Shape;835;p30"/>
          <p:cNvGrpSpPr/>
          <p:nvPr/>
        </p:nvGrpSpPr>
        <p:grpSpPr>
          <a:xfrm>
            <a:off x="457297" y="1223765"/>
            <a:ext cx="2478353" cy="1313171"/>
            <a:chOff x="885224" y="1162570"/>
            <a:chExt cx="2219951" cy="1176255"/>
          </a:xfrm>
        </p:grpSpPr>
        <p:sp>
          <p:nvSpPr>
            <p:cNvPr id="836" name="Google Shape;836;p30"/>
            <p:cNvSpPr/>
            <p:nvPr/>
          </p:nvSpPr>
          <p:spPr>
            <a:xfrm>
              <a:off x="885226" y="1458025"/>
              <a:ext cx="1772100" cy="8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Wait</a:t>
              </a:r>
              <a:r>
                <a:rPr lang="vi-VN" dirty="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ing</a:t>
              </a:r>
              <a:r>
                <a:rPr dirty="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 for discounts near the end of the year</a:t>
              </a:r>
            </a:p>
          </p:txBody>
        </p:sp>
        <p:sp>
          <p:nvSpPr>
            <p:cNvPr id="837" name="Google Shape;837;p30"/>
            <p:cNvSpPr/>
            <p:nvPr/>
          </p:nvSpPr>
          <p:spPr>
            <a:xfrm>
              <a:off x="885224" y="1162570"/>
              <a:ext cx="2219951" cy="33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chemeClr val="accent1"/>
                  </a:solidFill>
                  <a:latin typeface="Fira Sans Extra Condensed Medium" panose="020B0603050000020004"/>
                  <a:ea typeface="Fira Sans Extra Condensed Medium" panose="020B0603050000020004"/>
                  <a:cs typeface="Fira Sans Extra Condensed Medium" panose="020B0603050000020004"/>
                  <a:sym typeface="Fira Sans Extra Condensed Medium" panose="020B0603050000020004"/>
                </a:rPr>
                <a:t>Complicated process</a:t>
              </a:r>
              <a:endParaRPr lang="vi-VN" sz="2000" dirty="0">
                <a:solidFill>
                  <a:schemeClr val="accent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endParaRPr>
            </a:p>
          </p:txBody>
        </p:sp>
      </p:grpSp>
      <p:grpSp>
        <p:nvGrpSpPr>
          <p:cNvPr id="838" name="Google Shape;838;p30"/>
          <p:cNvGrpSpPr/>
          <p:nvPr/>
        </p:nvGrpSpPr>
        <p:grpSpPr>
          <a:xfrm>
            <a:off x="457298" y="3248922"/>
            <a:ext cx="2045335" cy="1324610"/>
            <a:chOff x="885225" y="2792795"/>
            <a:chExt cx="1832080" cy="1186502"/>
          </a:xfrm>
        </p:grpSpPr>
        <p:sp>
          <p:nvSpPr>
            <p:cNvPr id="839" name="Google Shape;839;p30"/>
            <p:cNvSpPr/>
            <p:nvPr/>
          </p:nvSpPr>
          <p:spPr>
            <a:xfrm>
              <a:off x="887500" y="3085723"/>
              <a:ext cx="1829805" cy="8935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200" dirty="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The biggest sale of the year is in November, Black Friday</a:t>
              </a:r>
            </a:p>
          </p:txBody>
        </p:sp>
        <p:sp>
          <p:nvSpPr>
            <p:cNvPr id="840" name="Google Shape;840;p30"/>
            <p:cNvSpPr/>
            <p:nvPr/>
          </p:nvSpPr>
          <p:spPr>
            <a:xfrm>
              <a:off x="885225" y="2792795"/>
              <a:ext cx="14865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000" dirty="0">
                  <a:solidFill>
                    <a:schemeClr val="accent4"/>
                  </a:solidFill>
                  <a:latin typeface="Fira Sans Extra Condensed Medium" panose="020B0603050000020004"/>
                  <a:ea typeface="Fira Sans Extra Condensed Medium" panose="020B0603050000020004"/>
                  <a:cs typeface="Fira Sans Extra Condensed Medium" panose="020B0603050000020004"/>
                  <a:sym typeface="Fira Sans Extra Condensed Medium" panose="020B0603050000020004"/>
                </a:rPr>
                <a:t>Sales</a:t>
              </a:r>
            </a:p>
          </p:txBody>
        </p:sp>
      </p:grpSp>
      <p:grpSp>
        <p:nvGrpSpPr>
          <p:cNvPr id="841" name="Google Shape;841;p30"/>
          <p:cNvGrpSpPr/>
          <p:nvPr/>
        </p:nvGrpSpPr>
        <p:grpSpPr>
          <a:xfrm>
            <a:off x="6705902" y="1223765"/>
            <a:ext cx="1980772" cy="1313172"/>
            <a:chOff x="6482326" y="1162570"/>
            <a:chExt cx="1774249" cy="1176256"/>
          </a:xfrm>
        </p:grpSpPr>
        <p:sp>
          <p:nvSpPr>
            <p:cNvPr id="842" name="Google Shape;842;p30"/>
            <p:cNvSpPr/>
            <p:nvPr/>
          </p:nvSpPr>
          <p:spPr>
            <a:xfrm>
              <a:off x="6482326" y="1458025"/>
              <a:ext cx="1772100" cy="8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sz="1200" dirty="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Because there is a lot of free time during July and August, the success rate is high</a:t>
              </a:r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6770075" y="1162570"/>
              <a:ext cx="14865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000" dirty="0">
                  <a:solidFill>
                    <a:schemeClr val="accent2"/>
                  </a:solidFill>
                  <a:latin typeface="Fira Sans Extra Condensed Medium" panose="020B0603050000020004"/>
                  <a:ea typeface="Fira Sans Extra Condensed Medium" panose="020B0603050000020004"/>
                  <a:cs typeface="Fira Sans Extra Condensed Medium" panose="020B0603050000020004"/>
                  <a:sym typeface="Fira Sans Extra Condensed Medium" panose="020B0603050000020004"/>
                </a:rPr>
                <a:t>Free Time</a:t>
              </a:r>
            </a:p>
          </p:txBody>
        </p:sp>
      </p:grpSp>
      <p:grpSp>
        <p:nvGrpSpPr>
          <p:cNvPr id="844" name="Google Shape;844;p30"/>
          <p:cNvGrpSpPr/>
          <p:nvPr/>
        </p:nvGrpSpPr>
        <p:grpSpPr>
          <a:xfrm>
            <a:off x="6572634" y="3248922"/>
            <a:ext cx="2114355" cy="1324610"/>
            <a:chOff x="6770075" y="2792795"/>
            <a:chExt cx="1486783" cy="1186502"/>
          </a:xfrm>
        </p:grpSpPr>
        <p:sp>
          <p:nvSpPr>
            <p:cNvPr id="845" name="Google Shape;845;p30"/>
            <p:cNvSpPr/>
            <p:nvPr/>
          </p:nvSpPr>
          <p:spPr>
            <a:xfrm>
              <a:off x="7003808" y="3085723"/>
              <a:ext cx="1253050" cy="89357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Apply wrong payment method that is not in list</a:t>
              </a:r>
              <a:endParaRPr lang="vi-VN" sz="1200" dirty="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846" name="Google Shape;846;p30"/>
            <p:cNvSpPr/>
            <p:nvPr/>
          </p:nvSpPr>
          <p:spPr>
            <a:xfrm>
              <a:off x="6770075" y="2792795"/>
              <a:ext cx="1486500" cy="33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dirty="0">
                <a:solidFill>
                  <a:schemeClr val="accent3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endParaRPr>
            </a:p>
            <a:p>
              <a:pPr algn="r"/>
              <a:r>
                <a:rPr lang="en-US" sz="2000" dirty="0">
                  <a:solidFill>
                    <a:schemeClr val="accent3"/>
                  </a:solidFill>
                  <a:latin typeface="Fira Sans Extra Condensed Medium" panose="020B0603050000020004"/>
                  <a:ea typeface="Fira Sans Extra Condensed Medium" panose="020B0603050000020004"/>
                  <a:cs typeface="Fira Sans Extra Condensed Medium" panose="020B0603050000020004"/>
                  <a:sym typeface="Fira Sans Extra Condensed Medium" panose="020B0603050000020004"/>
                </a:rPr>
                <a:t>Limited method</a:t>
              </a: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vi-VN" sz="2000" dirty="0">
                <a:solidFill>
                  <a:schemeClr val="accent3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endParaRPr>
            </a:p>
          </p:txBody>
        </p:sp>
      </p:grpSp>
      <p:sp>
        <p:nvSpPr>
          <p:cNvPr id="847" name="Google Shape;847;p30"/>
          <p:cNvSpPr/>
          <p:nvPr/>
        </p:nvSpPr>
        <p:spPr>
          <a:xfrm>
            <a:off x="2938050" y="1168049"/>
            <a:ext cx="3267900" cy="3147000"/>
          </a:xfrm>
          <a:prstGeom prst="pie">
            <a:avLst>
              <a:gd name="adj1" fmla="val 0"/>
              <a:gd name="adj2" fmla="val 537298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0"/>
          <p:cNvSpPr/>
          <p:nvPr/>
        </p:nvSpPr>
        <p:spPr>
          <a:xfrm flipH="1">
            <a:off x="2938050" y="1168049"/>
            <a:ext cx="3267900" cy="3147000"/>
          </a:xfrm>
          <a:prstGeom prst="pie">
            <a:avLst>
              <a:gd name="adj1" fmla="val 1907329"/>
              <a:gd name="adj2" fmla="val 4689951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0"/>
          <p:cNvSpPr/>
          <p:nvPr/>
        </p:nvSpPr>
        <p:spPr>
          <a:xfrm flipH="1">
            <a:off x="2938050" y="1168049"/>
            <a:ext cx="3267900" cy="3147000"/>
          </a:xfrm>
          <a:prstGeom prst="pie">
            <a:avLst>
              <a:gd name="adj1" fmla="val 17731277"/>
              <a:gd name="adj2" fmla="val 2132189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0"/>
          <p:cNvSpPr/>
          <p:nvPr/>
        </p:nvSpPr>
        <p:spPr>
          <a:xfrm>
            <a:off x="3857400" y="2026949"/>
            <a:ext cx="1429200" cy="1429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0"/>
          <p:cNvSpPr/>
          <p:nvPr/>
        </p:nvSpPr>
        <p:spPr>
          <a:xfrm>
            <a:off x="3304734" y="3438396"/>
            <a:ext cx="950444" cy="839026"/>
          </a:xfrm>
          <a:custGeom>
            <a:avLst/>
            <a:gdLst/>
            <a:ahLst/>
            <a:cxnLst/>
            <a:rect l="l" t="t" r="r" b="b"/>
            <a:pathLst>
              <a:path w="30556" h="26974" extrusionOk="0">
                <a:moveTo>
                  <a:pt x="15264" y="1"/>
                </a:moveTo>
                <a:cubicBezTo>
                  <a:pt x="12464" y="1"/>
                  <a:pt x="9635" y="867"/>
                  <a:pt x="7206" y="2663"/>
                </a:cubicBezTo>
                <a:cubicBezTo>
                  <a:pt x="1235" y="7099"/>
                  <a:pt x="0" y="15572"/>
                  <a:pt x="4437" y="21543"/>
                </a:cubicBezTo>
                <a:cubicBezTo>
                  <a:pt x="7098" y="25098"/>
                  <a:pt x="11166" y="26974"/>
                  <a:pt x="15282" y="26974"/>
                </a:cubicBezTo>
                <a:cubicBezTo>
                  <a:pt x="18081" y="26974"/>
                  <a:pt x="20901" y="26107"/>
                  <a:pt x="23317" y="24312"/>
                </a:cubicBezTo>
                <a:cubicBezTo>
                  <a:pt x="29288" y="19875"/>
                  <a:pt x="30556" y="11402"/>
                  <a:pt x="26086" y="5431"/>
                </a:cubicBezTo>
                <a:cubicBezTo>
                  <a:pt x="23445" y="1877"/>
                  <a:pt x="19385" y="1"/>
                  <a:pt x="15264" y="1"/>
                </a:cubicBezTo>
                <a:close/>
              </a:path>
            </a:pathLst>
          </a:custGeom>
          <a:solidFill>
            <a:schemeClr val="accent4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0"/>
          <p:cNvSpPr/>
          <p:nvPr/>
        </p:nvSpPr>
        <p:spPr>
          <a:xfrm>
            <a:off x="4975247" y="3437681"/>
            <a:ext cx="920366" cy="839431"/>
          </a:xfrm>
          <a:custGeom>
            <a:avLst/>
            <a:gdLst/>
            <a:ahLst/>
            <a:cxnLst/>
            <a:rect l="l" t="t" r="r" b="b"/>
            <a:pathLst>
              <a:path w="29589" h="26987" extrusionOk="0">
                <a:moveTo>
                  <a:pt x="14782" y="0"/>
                </a:moveTo>
                <a:cubicBezTo>
                  <a:pt x="11334" y="0"/>
                  <a:pt x="7889" y="1318"/>
                  <a:pt x="5271" y="3953"/>
                </a:cubicBezTo>
                <a:cubicBezTo>
                  <a:pt x="1" y="9224"/>
                  <a:pt x="1" y="17763"/>
                  <a:pt x="5271" y="23034"/>
                </a:cubicBezTo>
                <a:cubicBezTo>
                  <a:pt x="7889" y="25669"/>
                  <a:pt x="11334" y="26986"/>
                  <a:pt x="14782" y="26986"/>
                </a:cubicBezTo>
                <a:cubicBezTo>
                  <a:pt x="18230" y="26986"/>
                  <a:pt x="21683" y="25669"/>
                  <a:pt x="24318" y="23034"/>
                </a:cubicBezTo>
                <a:cubicBezTo>
                  <a:pt x="29588" y="17763"/>
                  <a:pt x="29588" y="9224"/>
                  <a:pt x="24318" y="3953"/>
                </a:cubicBezTo>
                <a:cubicBezTo>
                  <a:pt x="21683" y="1318"/>
                  <a:pt x="18230" y="0"/>
                  <a:pt x="14782" y="0"/>
                </a:cubicBezTo>
                <a:close/>
              </a:path>
            </a:pathLst>
          </a:custGeom>
          <a:solidFill>
            <a:schemeClr val="accent3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0"/>
          <p:cNvSpPr/>
          <p:nvPr/>
        </p:nvSpPr>
        <p:spPr>
          <a:xfrm>
            <a:off x="3304734" y="1784499"/>
            <a:ext cx="950444" cy="839462"/>
          </a:xfrm>
          <a:custGeom>
            <a:avLst/>
            <a:gdLst/>
            <a:ahLst/>
            <a:cxnLst/>
            <a:rect l="l" t="t" r="r" b="b"/>
            <a:pathLst>
              <a:path w="30556" h="26988" extrusionOk="0">
                <a:moveTo>
                  <a:pt x="15271" y="0"/>
                </a:moveTo>
                <a:cubicBezTo>
                  <a:pt x="12476" y="0"/>
                  <a:pt x="9655" y="867"/>
                  <a:pt x="7239" y="2662"/>
                </a:cubicBezTo>
                <a:cubicBezTo>
                  <a:pt x="1235" y="7132"/>
                  <a:pt x="0" y="15572"/>
                  <a:pt x="4470" y="21542"/>
                </a:cubicBezTo>
                <a:cubicBezTo>
                  <a:pt x="7113" y="25100"/>
                  <a:pt x="11177" y="26987"/>
                  <a:pt x="15293" y="26987"/>
                </a:cubicBezTo>
                <a:cubicBezTo>
                  <a:pt x="18086" y="26987"/>
                  <a:pt x="20903" y="26118"/>
                  <a:pt x="23317" y="24311"/>
                </a:cubicBezTo>
                <a:cubicBezTo>
                  <a:pt x="29288" y="19875"/>
                  <a:pt x="30556" y="11435"/>
                  <a:pt x="26086" y="5431"/>
                </a:cubicBezTo>
                <a:cubicBezTo>
                  <a:pt x="23445" y="1876"/>
                  <a:pt x="19385" y="0"/>
                  <a:pt x="15271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4" name="Google Shape;854;p30"/>
          <p:cNvGrpSpPr/>
          <p:nvPr/>
        </p:nvGrpSpPr>
        <p:grpSpPr>
          <a:xfrm>
            <a:off x="5201326" y="3559270"/>
            <a:ext cx="468207" cy="596253"/>
            <a:chOff x="1889025" y="-3117200"/>
            <a:chExt cx="1335825" cy="1701150"/>
          </a:xfrm>
        </p:grpSpPr>
        <p:sp>
          <p:nvSpPr>
            <p:cNvPr id="855" name="Google Shape;855;p30"/>
            <p:cNvSpPr/>
            <p:nvPr/>
          </p:nvSpPr>
          <p:spPr>
            <a:xfrm>
              <a:off x="2070075" y="-2703750"/>
              <a:ext cx="690750" cy="690750"/>
            </a:xfrm>
            <a:custGeom>
              <a:avLst/>
              <a:gdLst/>
              <a:ahLst/>
              <a:cxnLst/>
              <a:rect l="l" t="t" r="r" b="b"/>
              <a:pathLst>
                <a:path w="27630" h="27630" extrusionOk="0">
                  <a:moveTo>
                    <a:pt x="13831" y="0"/>
                  </a:moveTo>
                  <a:cubicBezTo>
                    <a:pt x="6198" y="0"/>
                    <a:pt x="1" y="6198"/>
                    <a:pt x="1" y="13799"/>
                  </a:cubicBezTo>
                  <a:cubicBezTo>
                    <a:pt x="1" y="21432"/>
                    <a:pt x="6198" y="27629"/>
                    <a:pt x="13831" y="27629"/>
                  </a:cubicBezTo>
                  <a:cubicBezTo>
                    <a:pt x="21464" y="27629"/>
                    <a:pt x="27630" y="21432"/>
                    <a:pt x="27630" y="13799"/>
                  </a:cubicBezTo>
                  <a:cubicBezTo>
                    <a:pt x="27630" y="6198"/>
                    <a:pt x="21464" y="0"/>
                    <a:pt x="13831" y="0"/>
                  </a:cubicBezTo>
                  <a:close/>
                </a:path>
              </a:pathLst>
            </a:custGeom>
            <a:solidFill>
              <a:srgbClr val="E5B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0"/>
            <p:cNvSpPr/>
            <p:nvPr/>
          </p:nvSpPr>
          <p:spPr>
            <a:xfrm>
              <a:off x="2282925" y="-2583050"/>
              <a:ext cx="267500" cy="449350"/>
            </a:xfrm>
            <a:custGeom>
              <a:avLst/>
              <a:gdLst/>
              <a:ahLst/>
              <a:cxnLst/>
              <a:rect l="l" t="t" r="r" b="b"/>
              <a:pathLst>
                <a:path w="10700" h="17974" extrusionOk="0">
                  <a:moveTo>
                    <a:pt x="3817" y="4371"/>
                  </a:moveTo>
                  <a:lnTo>
                    <a:pt x="3817" y="6655"/>
                  </a:lnTo>
                  <a:cubicBezTo>
                    <a:pt x="3360" y="6394"/>
                    <a:pt x="3132" y="6002"/>
                    <a:pt x="3197" y="5513"/>
                  </a:cubicBezTo>
                  <a:cubicBezTo>
                    <a:pt x="3230" y="5056"/>
                    <a:pt x="3458" y="4632"/>
                    <a:pt x="3817" y="4371"/>
                  </a:cubicBezTo>
                  <a:close/>
                  <a:moveTo>
                    <a:pt x="6459" y="10569"/>
                  </a:moveTo>
                  <a:cubicBezTo>
                    <a:pt x="7503" y="11091"/>
                    <a:pt x="7894" y="12004"/>
                    <a:pt x="7797" y="12689"/>
                  </a:cubicBezTo>
                  <a:cubicBezTo>
                    <a:pt x="7731" y="13309"/>
                    <a:pt x="7242" y="13766"/>
                    <a:pt x="6459" y="13994"/>
                  </a:cubicBezTo>
                  <a:lnTo>
                    <a:pt x="6459" y="10569"/>
                  </a:lnTo>
                  <a:close/>
                  <a:moveTo>
                    <a:pt x="5154" y="0"/>
                  </a:moveTo>
                  <a:cubicBezTo>
                    <a:pt x="4404" y="0"/>
                    <a:pt x="3817" y="587"/>
                    <a:pt x="3817" y="1338"/>
                  </a:cubicBezTo>
                  <a:lnTo>
                    <a:pt x="3817" y="1566"/>
                  </a:lnTo>
                  <a:cubicBezTo>
                    <a:pt x="3654" y="1599"/>
                    <a:pt x="3523" y="1631"/>
                    <a:pt x="3360" y="1664"/>
                  </a:cubicBezTo>
                  <a:cubicBezTo>
                    <a:pt x="1827" y="2153"/>
                    <a:pt x="653" y="3654"/>
                    <a:pt x="522" y="5317"/>
                  </a:cubicBezTo>
                  <a:cubicBezTo>
                    <a:pt x="424" y="6981"/>
                    <a:pt x="1305" y="8416"/>
                    <a:pt x="2904" y="9199"/>
                  </a:cubicBezTo>
                  <a:cubicBezTo>
                    <a:pt x="3099" y="9297"/>
                    <a:pt x="3425" y="9427"/>
                    <a:pt x="3817" y="9558"/>
                  </a:cubicBezTo>
                  <a:lnTo>
                    <a:pt x="3817" y="13864"/>
                  </a:lnTo>
                  <a:cubicBezTo>
                    <a:pt x="3295" y="13668"/>
                    <a:pt x="2838" y="13407"/>
                    <a:pt x="2545" y="13016"/>
                  </a:cubicBezTo>
                  <a:cubicBezTo>
                    <a:pt x="2288" y="12685"/>
                    <a:pt x="1907" y="12520"/>
                    <a:pt x="1519" y="12520"/>
                  </a:cubicBezTo>
                  <a:cubicBezTo>
                    <a:pt x="1216" y="12520"/>
                    <a:pt x="910" y="12620"/>
                    <a:pt x="653" y="12820"/>
                  </a:cubicBezTo>
                  <a:cubicBezTo>
                    <a:pt x="98" y="13276"/>
                    <a:pt x="0" y="14125"/>
                    <a:pt x="457" y="14679"/>
                  </a:cubicBezTo>
                  <a:cubicBezTo>
                    <a:pt x="1338" y="15756"/>
                    <a:pt x="2577" y="16343"/>
                    <a:pt x="3817" y="16604"/>
                  </a:cubicBezTo>
                  <a:lnTo>
                    <a:pt x="3817" y="16636"/>
                  </a:lnTo>
                  <a:cubicBezTo>
                    <a:pt x="3817" y="17387"/>
                    <a:pt x="4404" y="17974"/>
                    <a:pt x="5154" y="17974"/>
                  </a:cubicBezTo>
                  <a:cubicBezTo>
                    <a:pt x="5872" y="17974"/>
                    <a:pt x="6459" y="17419"/>
                    <a:pt x="6492" y="16702"/>
                  </a:cubicBezTo>
                  <a:cubicBezTo>
                    <a:pt x="8645" y="16375"/>
                    <a:pt x="10178" y="14973"/>
                    <a:pt x="10439" y="13016"/>
                  </a:cubicBezTo>
                  <a:cubicBezTo>
                    <a:pt x="10700" y="10830"/>
                    <a:pt x="9264" y="8710"/>
                    <a:pt x="6948" y="7894"/>
                  </a:cubicBezTo>
                  <a:cubicBezTo>
                    <a:pt x="6785" y="7829"/>
                    <a:pt x="6622" y="7764"/>
                    <a:pt x="6459" y="7731"/>
                  </a:cubicBezTo>
                  <a:lnTo>
                    <a:pt x="6459" y="4208"/>
                  </a:lnTo>
                  <a:cubicBezTo>
                    <a:pt x="6818" y="4339"/>
                    <a:pt x="7046" y="4534"/>
                    <a:pt x="7177" y="4697"/>
                  </a:cubicBezTo>
                  <a:cubicBezTo>
                    <a:pt x="7439" y="5061"/>
                    <a:pt x="7851" y="5262"/>
                    <a:pt x="8267" y="5262"/>
                  </a:cubicBezTo>
                  <a:cubicBezTo>
                    <a:pt x="8522" y="5262"/>
                    <a:pt x="8780" y="5185"/>
                    <a:pt x="9003" y="5024"/>
                  </a:cubicBezTo>
                  <a:cubicBezTo>
                    <a:pt x="9623" y="4600"/>
                    <a:pt x="9754" y="3784"/>
                    <a:pt x="9330" y="3164"/>
                  </a:cubicBezTo>
                  <a:cubicBezTo>
                    <a:pt x="8775" y="2381"/>
                    <a:pt x="7797" y="1696"/>
                    <a:pt x="6459" y="1468"/>
                  </a:cubicBezTo>
                  <a:lnTo>
                    <a:pt x="6459" y="1338"/>
                  </a:lnTo>
                  <a:cubicBezTo>
                    <a:pt x="6459" y="587"/>
                    <a:pt x="5872" y="0"/>
                    <a:pt x="51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0"/>
            <p:cNvSpPr/>
            <p:nvPr/>
          </p:nvSpPr>
          <p:spPr>
            <a:xfrm>
              <a:off x="2360400" y="-1615075"/>
              <a:ext cx="110925" cy="66100"/>
            </a:xfrm>
            <a:custGeom>
              <a:avLst/>
              <a:gdLst/>
              <a:ahLst/>
              <a:cxnLst/>
              <a:rect l="l" t="t" r="r" b="b"/>
              <a:pathLst>
                <a:path w="4437" h="2644" extrusionOk="0">
                  <a:moveTo>
                    <a:pt x="1338" y="1"/>
                  </a:moveTo>
                  <a:cubicBezTo>
                    <a:pt x="587" y="1"/>
                    <a:pt x="0" y="588"/>
                    <a:pt x="0" y="1338"/>
                  </a:cubicBezTo>
                  <a:cubicBezTo>
                    <a:pt x="0" y="2056"/>
                    <a:pt x="587" y="2643"/>
                    <a:pt x="1338" y="2643"/>
                  </a:cubicBezTo>
                  <a:lnTo>
                    <a:pt x="3099" y="2643"/>
                  </a:lnTo>
                  <a:cubicBezTo>
                    <a:pt x="3849" y="2643"/>
                    <a:pt x="4437" y="2056"/>
                    <a:pt x="4437" y="1338"/>
                  </a:cubicBezTo>
                  <a:cubicBezTo>
                    <a:pt x="4437" y="588"/>
                    <a:pt x="3849" y="1"/>
                    <a:pt x="3099" y="1"/>
                  </a:cubicBezTo>
                  <a:close/>
                </a:path>
              </a:pathLst>
            </a:custGeom>
            <a:solidFill>
              <a:srgbClr val="E5B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0"/>
            <p:cNvSpPr/>
            <p:nvPr/>
          </p:nvSpPr>
          <p:spPr>
            <a:xfrm>
              <a:off x="1889025" y="-3117200"/>
              <a:ext cx="1335825" cy="1701150"/>
            </a:xfrm>
            <a:custGeom>
              <a:avLst/>
              <a:gdLst/>
              <a:ahLst/>
              <a:cxnLst/>
              <a:rect l="l" t="t" r="r" b="b"/>
              <a:pathLst>
                <a:path w="53433" h="68046" extrusionOk="0">
                  <a:moveTo>
                    <a:pt x="35720" y="2675"/>
                  </a:moveTo>
                  <a:cubicBezTo>
                    <a:pt x="37807" y="2675"/>
                    <a:pt x="39504" y="4339"/>
                    <a:pt x="39504" y="6394"/>
                  </a:cubicBezTo>
                  <a:lnTo>
                    <a:pt x="39504" y="8579"/>
                  </a:lnTo>
                  <a:lnTo>
                    <a:pt x="2643" y="8579"/>
                  </a:lnTo>
                  <a:lnTo>
                    <a:pt x="2643" y="6394"/>
                  </a:lnTo>
                  <a:cubicBezTo>
                    <a:pt x="2643" y="4339"/>
                    <a:pt x="4339" y="2675"/>
                    <a:pt x="6427" y="2675"/>
                  </a:cubicBezTo>
                  <a:close/>
                  <a:moveTo>
                    <a:pt x="40808" y="37937"/>
                  </a:moveTo>
                  <a:cubicBezTo>
                    <a:pt x="42961" y="37937"/>
                    <a:pt x="44723" y="39699"/>
                    <a:pt x="44723" y="41884"/>
                  </a:cubicBezTo>
                  <a:lnTo>
                    <a:pt x="44723" y="42700"/>
                  </a:lnTo>
                  <a:lnTo>
                    <a:pt x="36894" y="42700"/>
                  </a:lnTo>
                  <a:lnTo>
                    <a:pt x="36894" y="41884"/>
                  </a:lnTo>
                  <a:cubicBezTo>
                    <a:pt x="36894" y="39699"/>
                    <a:pt x="38656" y="37937"/>
                    <a:pt x="40808" y="37937"/>
                  </a:cubicBezTo>
                  <a:close/>
                  <a:moveTo>
                    <a:pt x="39504" y="11254"/>
                  </a:moveTo>
                  <a:lnTo>
                    <a:pt x="39504" y="35425"/>
                  </a:lnTo>
                  <a:cubicBezTo>
                    <a:pt x="36503" y="36045"/>
                    <a:pt x="34252" y="38687"/>
                    <a:pt x="34252" y="41884"/>
                  </a:cubicBezTo>
                  <a:lnTo>
                    <a:pt x="34252" y="42700"/>
                  </a:lnTo>
                  <a:lnTo>
                    <a:pt x="29522" y="42700"/>
                  </a:lnTo>
                  <a:cubicBezTo>
                    <a:pt x="28804" y="42700"/>
                    <a:pt x="28185" y="43319"/>
                    <a:pt x="28185" y="44037"/>
                  </a:cubicBezTo>
                  <a:lnTo>
                    <a:pt x="28185" y="54769"/>
                  </a:lnTo>
                  <a:lnTo>
                    <a:pt x="2643" y="54769"/>
                  </a:lnTo>
                  <a:lnTo>
                    <a:pt x="2643" y="11254"/>
                  </a:lnTo>
                  <a:close/>
                  <a:moveTo>
                    <a:pt x="28185" y="57444"/>
                  </a:moveTo>
                  <a:lnTo>
                    <a:pt x="28185" y="62761"/>
                  </a:lnTo>
                  <a:cubicBezTo>
                    <a:pt x="28185" y="63707"/>
                    <a:pt x="28445" y="64620"/>
                    <a:pt x="28902" y="65403"/>
                  </a:cubicBezTo>
                  <a:lnTo>
                    <a:pt x="6394" y="65403"/>
                  </a:lnTo>
                  <a:cubicBezTo>
                    <a:pt x="4339" y="65403"/>
                    <a:pt x="2643" y="63707"/>
                    <a:pt x="2643" y="61652"/>
                  </a:cubicBezTo>
                  <a:lnTo>
                    <a:pt x="2643" y="57444"/>
                  </a:lnTo>
                  <a:close/>
                  <a:moveTo>
                    <a:pt x="50790" y="45374"/>
                  </a:moveTo>
                  <a:lnTo>
                    <a:pt x="50790" y="62761"/>
                  </a:lnTo>
                  <a:cubicBezTo>
                    <a:pt x="50790" y="64196"/>
                    <a:pt x="49616" y="65403"/>
                    <a:pt x="48148" y="65403"/>
                  </a:cubicBezTo>
                  <a:lnTo>
                    <a:pt x="33502" y="65403"/>
                  </a:lnTo>
                  <a:cubicBezTo>
                    <a:pt x="32034" y="65403"/>
                    <a:pt x="30859" y="64196"/>
                    <a:pt x="30859" y="62761"/>
                  </a:cubicBezTo>
                  <a:lnTo>
                    <a:pt x="30859" y="45374"/>
                  </a:lnTo>
                  <a:lnTo>
                    <a:pt x="34219" y="45374"/>
                  </a:lnTo>
                  <a:lnTo>
                    <a:pt x="34219" y="49158"/>
                  </a:lnTo>
                  <a:cubicBezTo>
                    <a:pt x="34219" y="49909"/>
                    <a:pt x="34839" y="50496"/>
                    <a:pt x="35557" y="50496"/>
                  </a:cubicBezTo>
                  <a:cubicBezTo>
                    <a:pt x="36307" y="50496"/>
                    <a:pt x="36894" y="49909"/>
                    <a:pt x="36894" y="49158"/>
                  </a:cubicBezTo>
                  <a:lnTo>
                    <a:pt x="36894" y="45374"/>
                  </a:lnTo>
                  <a:lnTo>
                    <a:pt x="44690" y="45374"/>
                  </a:lnTo>
                  <a:lnTo>
                    <a:pt x="44690" y="49158"/>
                  </a:lnTo>
                  <a:cubicBezTo>
                    <a:pt x="44690" y="49909"/>
                    <a:pt x="45310" y="50496"/>
                    <a:pt x="46028" y="50496"/>
                  </a:cubicBezTo>
                  <a:cubicBezTo>
                    <a:pt x="46778" y="50496"/>
                    <a:pt x="47365" y="49909"/>
                    <a:pt x="47365" y="49158"/>
                  </a:cubicBezTo>
                  <a:lnTo>
                    <a:pt x="47365" y="45374"/>
                  </a:lnTo>
                  <a:close/>
                  <a:moveTo>
                    <a:pt x="6394" y="0"/>
                  </a:moveTo>
                  <a:cubicBezTo>
                    <a:pt x="2872" y="0"/>
                    <a:pt x="1" y="2871"/>
                    <a:pt x="1" y="6394"/>
                  </a:cubicBezTo>
                  <a:lnTo>
                    <a:pt x="1" y="61652"/>
                  </a:lnTo>
                  <a:cubicBezTo>
                    <a:pt x="1" y="65175"/>
                    <a:pt x="2872" y="68045"/>
                    <a:pt x="6394" y="68045"/>
                  </a:cubicBezTo>
                  <a:lnTo>
                    <a:pt x="48148" y="68045"/>
                  </a:lnTo>
                  <a:cubicBezTo>
                    <a:pt x="51051" y="68045"/>
                    <a:pt x="53432" y="65664"/>
                    <a:pt x="53432" y="62761"/>
                  </a:cubicBezTo>
                  <a:lnTo>
                    <a:pt x="53432" y="44037"/>
                  </a:lnTo>
                  <a:cubicBezTo>
                    <a:pt x="53432" y="43319"/>
                    <a:pt x="52845" y="42700"/>
                    <a:pt x="52128" y="42700"/>
                  </a:cubicBezTo>
                  <a:lnTo>
                    <a:pt x="47365" y="42700"/>
                  </a:lnTo>
                  <a:lnTo>
                    <a:pt x="47365" y="41884"/>
                  </a:lnTo>
                  <a:cubicBezTo>
                    <a:pt x="47365" y="38720"/>
                    <a:pt x="45114" y="36045"/>
                    <a:pt x="42146" y="35425"/>
                  </a:cubicBezTo>
                  <a:lnTo>
                    <a:pt x="42146" y="6394"/>
                  </a:lnTo>
                  <a:cubicBezTo>
                    <a:pt x="42146" y="2871"/>
                    <a:pt x="39275" y="0"/>
                    <a:pt x="35720" y="0"/>
                  </a:cubicBezTo>
                  <a:close/>
                </a:path>
              </a:pathLst>
            </a:custGeom>
            <a:solidFill>
              <a:srgbClr val="E5B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30"/>
          <p:cNvSpPr/>
          <p:nvPr/>
        </p:nvSpPr>
        <p:spPr>
          <a:xfrm>
            <a:off x="3879215" y="2615565"/>
            <a:ext cx="1385570" cy="39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>
                <a:solidFill>
                  <a:schemeClr val="dk2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Sucess rates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>
                <a:solidFill>
                  <a:schemeClr val="dk2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 &amp;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>
                <a:solidFill>
                  <a:schemeClr val="dk2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total attempts</a:t>
            </a:r>
          </a:p>
        </p:txBody>
      </p:sp>
      <p:grpSp>
        <p:nvGrpSpPr>
          <p:cNvPr id="860" name="Google Shape;860;p30"/>
          <p:cNvGrpSpPr/>
          <p:nvPr/>
        </p:nvGrpSpPr>
        <p:grpSpPr>
          <a:xfrm>
            <a:off x="3490429" y="3684596"/>
            <a:ext cx="579055" cy="346627"/>
            <a:chOff x="3533363" y="3677876"/>
            <a:chExt cx="579055" cy="346627"/>
          </a:xfrm>
        </p:grpSpPr>
        <p:sp>
          <p:nvSpPr>
            <p:cNvPr id="861" name="Google Shape;861;p30"/>
            <p:cNvSpPr/>
            <p:nvPr/>
          </p:nvSpPr>
          <p:spPr>
            <a:xfrm>
              <a:off x="3533363" y="3677876"/>
              <a:ext cx="579055" cy="346627"/>
            </a:xfrm>
            <a:custGeom>
              <a:avLst/>
              <a:gdLst/>
              <a:ahLst/>
              <a:cxnLst/>
              <a:rect l="l" t="t" r="r" b="b"/>
              <a:pathLst>
                <a:path w="74765" h="44755" extrusionOk="0">
                  <a:moveTo>
                    <a:pt x="4958" y="0"/>
                  </a:moveTo>
                  <a:cubicBezTo>
                    <a:pt x="2218" y="0"/>
                    <a:pt x="0" y="2218"/>
                    <a:pt x="0" y="4958"/>
                  </a:cubicBezTo>
                  <a:lnTo>
                    <a:pt x="0" y="26487"/>
                  </a:lnTo>
                  <a:lnTo>
                    <a:pt x="0" y="31446"/>
                  </a:lnTo>
                  <a:lnTo>
                    <a:pt x="0" y="39796"/>
                  </a:lnTo>
                  <a:cubicBezTo>
                    <a:pt x="0" y="42536"/>
                    <a:pt x="2218" y="44755"/>
                    <a:pt x="4958" y="44755"/>
                  </a:cubicBezTo>
                  <a:lnTo>
                    <a:pt x="69774" y="44755"/>
                  </a:lnTo>
                  <a:cubicBezTo>
                    <a:pt x="72514" y="44755"/>
                    <a:pt x="74765" y="42536"/>
                    <a:pt x="74765" y="39796"/>
                  </a:cubicBezTo>
                  <a:lnTo>
                    <a:pt x="74765" y="32033"/>
                  </a:lnTo>
                  <a:cubicBezTo>
                    <a:pt x="74765" y="31217"/>
                    <a:pt x="74113" y="30565"/>
                    <a:pt x="73297" y="30565"/>
                  </a:cubicBezTo>
                  <a:cubicBezTo>
                    <a:pt x="72482" y="30565"/>
                    <a:pt x="71829" y="31217"/>
                    <a:pt x="71829" y="32033"/>
                  </a:cubicBezTo>
                  <a:lnTo>
                    <a:pt x="71829" y="39796"/>
                  </a:lnTo>
                  <a:cubicBezTo>
                    <a:pt x="71829" y="40905"/>
                    <a:pt x="70916" y="41851"/>
                    <a:pt x="69774" y="41851"/>
                  </a:cubicBezTo>
                  <a:lnTo>
                    <a:pt x="4958" y="41851"/>
                  </a:lnTo>
                  <a:cubicBezTo>
                    <a:pt x="3849" y="41851"/>
                    <a:pt x="2903" y="40905"/>
                    <a:pt x="2903" y="39796"/>
                  </a:cubicBezTo>
                  <a:lnTo>
                    <a:pt x="2903" y="35980"/>
                  </a:lnTo>
                  <a:cubicBezTo>
                    <a:pt x="3556" y="36273"/>
                    <a:pt x="4241" y="36436"/>
                    <a:pt x="4958" y="36436"/>
                  </a:cubicBezTo>
                  <a:lnTo>
                    <a:pt x="53301" y="36436"/>
                  </a:lnTo>
                  <a:cubicBezTo>
                    <a:pt x="54084" y="36436"/>
                    <a:pt x="54736" y="35784"/>
                    <a:pt x="54736" y="34969"/>
                  </a:cubicBezTo>
                  <a:cubicBezTo>
                    <a:pt x="54736" y="34153"/>
                    <a:pt x="54084" y="33501"/>
                    <a:pt x="53301" y="33501"/>
                  </a:cubicBezTo>
                  <a:lnTo>
                    <a:pt x="4958" y="33501"/>
                  </a:lnTo>
                  <a:cubicBezTo>
                    <a:pt x="3849" y="33501"/>
                    <a:pt x="2903" y="32587"/>
                    <a:pt x="2903" y="31446"/>
                  </a:cubicBezTo>
                  <a:lnTo>
                    <a:pt x="2903" y="26487"/>
                  </a:lnTo>
                  <a:lnTo>
                    <a:pt x="2903" y="4958"/>
                  </a:lnTo>
                  <a:cubicBezTo>
                    <a:pt x="2903" y="3849"/>
                    <a:pt x="3849" y="2903"/>
                    <a:pt x="4958" y="2903"/>
                  </a:cubicBezTo>
                  <a:lnTo>
                    <a:pt x="53301" y="2903"/>
                  </a:lnTo>
                  <a:cubicBezTo>
                    <a:pt x="54084" y="2903"/>
                    <a:pt x="54736" y="2251"/>
                    <a:pt x="54736" y="1468"/>
                  </a:cubicBezTo>
                  <a:cubicBezTo>
                    <a:pt x="54736" y="652"/>
                    <a:pt x="54084" y="0"/>
                    <a:pt x="53301" y="0"/>
                  </a:cubicBezTo>
                  <a:close/>
                </a:path>
              </a:pathLst>
            </a:custGeom>
            <a:solidFill>
              <a:srgbClr val="BFA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0"/>
            <p:cNvSpPr/>
            <p:nvPr/>
          </p:nvSpPr>
          <p:spPr>
            <a:xfrm>
              <a:off x="3617486" y="3766801"/>
              <a:ext cx="74793" cy="107880"/>
            </a:xfrm>
            <a:custGeom>
              <a:avLst/>
              <a:gdLst/>
              <a:ahLst/>
              <a:cxnLst/>
              <a:rect l="l" t="t" r="r" b="b"/>
              <a:pathLst>
                <a:path w="9657" h="13929" extrusionOk="0">
                  <a:moveTo>
                    <a:pt x="4665" y="2936"/>
                  </a:moveTo>
                  <a:cubicBezTo>
                    <a:pt x="5252" y="2936"/>
                    <a:pt x="5742" y="3425"/>
                    <a:pt x="5742" y="4013"/>
                  </a:cubicBezTo>
                  <a:cubicBezTo>
                    <a:pt x="5742" y="4600"/>
                    <a:pt x="5252" y="5089"/>
                    <a:pt x="4665" y="5089"/>
                  </a:cubicBezTo>
                  <a:lnTo>
                    <a:pt x="2936" y="5089"/>
                  </a:lnTo>
                  <a:lnTo>
                    <a:pt x="2936" y="2936"/>
                  </a:lnTo>
                  <a:close/>
                  <a:moveTo>
                    <a:pt x="5220" y="7992"/>
                  </a:moveTo>
                  <a:cubicBezTo>
                    <a:pt x="6035" y="7992"/>
                    <a:pt x="6720" y="8677"/>
                    <a:pt x="6720" y="9493"/>
                  </a:cubicBezTo>
                  <a:cubicBezTo>
                    <a:pt x="6720" y="10341"/>
                    <a:pt x="6035" y="10993"/>
                    <a:pt x="5220" y="10993"/>
                  </a:cubicBezTo>
                  <a:cubicBezTo>
                    <a:pt x="4796" y="10993"/>
                    <a:pt x="3785" y="10993"/>
                    <a:pt x="2936" y="11026"/>
                  </a:cubicBezTo>
                  <a:lnTo>
                    <a:pt x="2936" y="7992"/>
                  </a:lnTo>
                  <a:close/>
                  <a:moveTo>
                    <a:pt x="1469" y="0"/>
                  </a:moveTo>
                  <a:cubicBezTo>
                    <a:pt x="653" y="0"/>
                    <a:pt x="1" y="653"/>
                    <a:pt x="1" y="1468"/>
                  </a:cubicBezTo>
                  <a:lnTo>
                    <a:pt x="1" y="6557"/>
                  </a:lnTo>
                  <a:lnTo>
                    <a:pt x="1" y="12494"/>
                  </a:lnTo>
                  <a:cubicBezTo>
                    <a:pt x="1" y="12852"/>
                    <a:pt x="164" y="13244"/>
                    <a:pt x="425" y="13505"/>
                  </a:cubicBezTo>
                  <a:cubicBezTo>
                    <a:pt x="718" y="13798"/>
                    <a:pt x="1077" y="13929"/>
                    <a:pt x="1469" y="13929"/>
                  </a:cubicBezTo>
                  <a:lnTo>
                    <a:pt x="5220" y="13929"/>
                  </a:lnTo>
                  <a:cubicBezTo>
                    <a:pt x="7666" y="13929"/>
                    <a:pt x="9656" y="11939"/>
                    <a:pt x="9656" y="9493"/>
                  </a:cubicBezTo>
                  <a:cubicBezTo>
                    <a:pt x="9656" y="8155"/>
                    <a:pt x="9036" y="6916"/>
                    <a:pt x="8058" y="6100"/>
                  </a:cubicBezTo>
                  <a:cubicBezTo>
                    <a:pt x="8449" y="5513"/>
                    <a:pt x="8645" y="4795"/>
                    <a:pt x="8645" y="4013"/>
                  </a:cubicBezTo>
                  <a:cubicBezTo>
                    <a:pt x="8645" y="1794"/>
                    <a:pt x="6851" y="0"/>
                    <a:pt x="4665" y="0"/>
                  </a:cubicBezTo>
                  <a:close/>
                </a:path>
              </a:pathLst>
            </a:custGeom>
            <a:solidFill>
              <a:srgbClr val="BFA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0"/>
            <p:cNvSpPr/>
            <p:nvPr/>
          </p:nvSpPr>
          <p:spPr>
            <a:xfrm>
              <a:off x="3791299" y="3766902"/>
              <a:ext cx="80091" cy="107779"/>
            </a:xfrm>
            <a:custGeom>
              <a:avLst/>
              <a:gdLst/>
              <a:ahLst/>
              <a:cxnLst/>
              <a:rect l="l" t="t" r="r" b="b"/>
              <a:pathLst>
                <a:path w="10341" h="13916" extrusionOk="0">
                  <a:moveTo>
                    <a:pt x="1669" y="1"/>
                  </a:moveTo>
                  <a:cubicBezTo>
                    <a:pt x="1395" y="1"/>
                    <a:pt x="1120" y="81"/>
                    <a:pt x="881" y="248"/>
                  </a:cubicBezTo>
                  <a:cubicBezTo>
                    <a:pt x="196" y="672"/>
                    <a:pt x="0" y="1586"/>
                    <a:pt x="457" y="2271"/>
                  </a:cubicBezTo>
                  <a:lnTo>
                    <a:pt x="3719" y="7261"/>
                  </a:lnTo>
                  <a:lnTo>
                    <a:pt x="3719" y="12448"/>
                  </a:lnTo>
                  <a:cubicBezTo>
                    <a:pt x="3719" y="13264"/>
                    <a:pt x="4371" y="13916"/>
                    <a:pt x="5187" y="13916"/>
                  </a:cubicBezTo>
                  <a:cubicBezTo>
                    <a:pt x="5970" y="13916"/>
                    <a:pt x="6622" y="13264"/>
                    <a:pt x="6622" y="12481"/>
                  </a:cubicBezTo>
                  <a:lnTo>
                    <a:pt x="6655" y="7294"/>
                  </a:lnTo>
                  <a:lnTo>
                    <a:pt x="9884" y="2271"/>
                  </a:lnTo>
                  <a:cubicBezTo>
                    <a:pt x="10341" y="1618"/>
                    <a:pt x="10145" y="705"/>
                    <a:pt x="9460" y="281"/>
                  </a:cubicBezTo>
                  <a:cubicBezTo>
                    <a:pt x="9221" y="113"/>
                    <a:pt x="8946" y="34"/>
                    <a:pt x="8672" y="34"/>
                  </a:cubicBezTo>
                  <a:cubicBezTo>
                    <a:pt x="8199" y="34"/>
                    <a:pt x="7727" y="271"/>
                    <a:pt x="7437" y="705"/>
                  </a:cubicBezTo>
                  <a:lnTo>
                    <a:pt x="5187" y="4163"/>
                  </a:lnTo>
                  <a:lnTo>
                    <a:pt x="2903" y="672"/>
                  </a:lnTo>
                  <a:cubicBezTo>
                    <a:pt x="2614" y="239"/>
                    <a:pt x="2142" y="1"/>
                    <a:pt x="1669" y="1"/>
                  </a:cubicBezTo>
                  <a:close/>
                </a:path>
              </a:pathLst>
            </a:custGeom>
            <a:solidFill>
              <a:srgbClr val="BFA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0"/>
            <p:cNvSpPr/>
            <p:nvPr/>
          </p:nvSpPr>
          <p:spPr>
            <a:xfrm>
              <a:off x="3702367" y="3766801"/>
              <a:ext cx="81865" cy="107880"/>
            </a:xfrm>
            <a:custGeom>
              <a:avLst/>
              <a:gdLst/>
              <a:ahLst/>
              <a:cxnLst/>
              <a:rect l="l" t="t" r="r" b="b"/>
              <a:pathLst>
                <a:path w="10570" h="13929" extrusionOk="0">
                  <a:moveTo>
                    <a:pt x="1469" y="0"/>
                  </a:moveTo>
                  <a:cubicBezTo>
                    <a:pt x="653" y="0"/>
                    <a:pt x="1" y="653"/>
                    <a:pt x="1" y="1468"/>
                  </a:cubicBezTo>
                  <a:lnTo>
                    <a:pt x="1" y="9036"/>
                  </a:lnTo>
                  <a:cubicBezTo>
                    <a:pt x="1" y="10732"/>
                    <a:pt x="816" y="12102"/>
                    <a:pt x="2415" y="13113"/>
                  </a:cubicBezTo>
                  <a:cubicBezTo>
                    <a:pt x="3263" y="13668"/>
                    <a:pt x="4209" y="13929"/>
                    <a:pt x="5220" y="13929"/>
                  </a:cubicBezTo>
                  <a:cubicBezTo>
                    <a:pt x="6133" y="13929"/>
                    <a:pt x="6949" y="13733"/>
                    <a:pt x="7699" y="13374"/>
                  </a:cubicBezTo>
                  <a:cubicBezTo>
                    <a:pt x="10080" y="12167"/>
                    <a:pt x="10570" y="10341"/>
                    <a:pt x="10570" y="9036"/>
                  </a:cubicBezTo>
                  <a:lnTo>
                    <a:pt x="10570" y="1468"/>
                  </a:lnTo>
                  <a:cubicBezTo>
                    <a:pt x="10570" y="653"/>
                    <a:pt x="9917" y="33"/>
                    <a:pt x="9102" y="33"/>
                  </a:cubicBezTo>
                  <a:cubicBezTo>
                    <a:pt x="8319" y="33"/>
                    <a:pt x="7667" y="685"/>
                    <a:pt x="7667" y="1468"/>
                  </a:cubicBezTo>
                  <a:lnTo>
                    <a:pt x="7667" y="9036"/>
                  </a:lnTo>
                  <a:cubicBezTo>
                    <a:pt x="7667" y="9558"/>
                    <a:pt x="7503" y="10178"/>
                    <a:pt x="6394" y="10765"/>
                  </a:cubicBezTo>
                  <a:cubicBezTo>
                    <a:pt x="6036" y="10928"/>
                    <a:pt x="5644" y="11026"/>
                    <a:pt x="5220" y="11026"/>
                  </a:cubicBezTo>
                  <a:cubicBezTo>
                    <a:pt x="4763" y="11026"/>
                    <a:pt x="4339" y="10895"/>
                    <a:pt x="3981" y="10667"/>
                  </a:cubicBezTo>
                  <a:cubicBezTo>
                    <a:pt x="3100" y="10112"/>
                    <a:pt x="2937" y="9623"/>
                    <a:pt x="2937" y="9036"/>
                  </a:cubicBezTo>
                  <a:lnTo>
                    <a:pt x="2937" y="1468"/>
                  </a:lnTo>
                  <a:cubicBezTo>
                    <a:pt x="2937" y="653"/>
                    <a:pt x="2284" y="0"/>
                    <a:pt x="1469" y="0"/>
                  </a:cubicBezTo>
                  <a:close/>
                </a:path>
              </a:pathLst>
            </a:custGeom>
            <a:solidFill>
              <a:srgbClr val="BFA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0"/>
            <p:cNvSpPr/>
            <p:nvPr/>
          </p:nvSpPr>
          <p:spPr>
            <a:xfrm>
              <a:off x="3942622" y="3677876"/>
              <a:ext cx="169778" cy="282205"/>
            </a:xfrm>
            <a:custGeom>
              <a:avLst/>
              <a:gdLst/>
              <a:ahLst/>
              <a:cxnLst/>
              <a:rect l="l" t="t" r="r" b="b"/>
              <a:pathLst>
                <a:path w="21921" h="36437" extrusionOk="0">
                  <a:moveTo>
                    <a:pt x="0" y="0"/>
                  </a:moveTo>
                  <a:lnTo>
                    <a:pt x="0" y="36436"/>
                  </a:lnTo>
                  <a:lnTo>
                    <a:pt x="18398" y="36436"/>
                  </a:lnTo>
                  <a:cubicBezTo>
                    <a:pt x="20355" y="36436"/>
                    <a:pt x="21921" y="34871"/>
                    <a:pt x="21921" y="32914"/>
                  </a:cubicBezTo>
                  <a:lnTo>
                    <a:pt x="21921" y="3523"/>
                  </a:lnTo>
                  <a:cubicBezTo>
                    <a:pt x="21921" y="1598"/>
                    <a:pt x="20323" y="0"/>
                    <a:pt x="18398" y="0"/>
                  </a:cubicBezTo>
                  <a:close/>
                </a:path>
              </a:pathLst>
            </a:custGeom>
            <a:solidFill>
              <a:srgbClr val="BFAC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0"/>
            <p:cNvSpPr/>
            <p:nvPr/>
          </p:nvSpPr>
          <p:spPr>
            <a:xfrm>
              <a:off x="4000722" y="3774445"/>
              <a:ext cx="58118" cy="89122"/>
            </a:xfrm>
            <a:custGeom>
              <a:avLst/>
              <a:gdLst/>
              <a:ahLst/>
              <a:cxnLst/>
              <a:rect l="l" t="t" r="r" b="b"/>
              <a:pathLst>
                <a:path w="7504" h="11507" extrusionOk="0">
                  <a:moveTo>
                    <a:pt x="1603" y="0"/>
                  </a:moveTo>
                  <a:cubicBezTo>
                    <a:pt x="1232" y="0"/>
                    <a:pt x="865" y="139"/>
                    <a:pt x="588" y="416"/>
                  </a:cubicBezTo>
                  <a:cubicBezTo>
                    <a:pt x="1" y="1003"/>
                    <a:pt x="1" y="1916"/>
                    <a:pt x="588" y="2471"/>
                  </a:cubicBezTo>
                  <a:lnTo>
                    <a:pt x="3850" y="5766"/>
                  </a:lnTo>
                  <a:lnTo>
                    <a:pt x="588" y="9028"/>
                  </a:lnTo>
                  <a:cubicBezTo>
                    <a:pt x="1" y="9582"/>
                    <a:pt x="1" y="10495"/>
                    <a:pt x="588" y="11083"/>
                  </a:cubicBezTo>
                  <a:cubicBezTo>
                    <a:pt x="849" y="11376"/>
                    <a:pt x="1241" y="11507"/>
                    <a:pt x="1599" y="11507"/>
                  </a:cubicBezTo>
                  <a:cubicBezTo>
                    <a:pt x="1991" y="11507"/>
                    <a:pt x="2350" y="11376"/>
                    <a:pt x="2643" y="11083"/>
                  </a:cubicBezTo>
                  <a:lnTo>
                    <a:pt x="6949" y="6777"/>
                  </a:lnTo>
                  <a:cubicBezTo>
                    <a:pt x="7504" y="6222"/>
                    <a:pt x="7504" y="5309"/>
                    <a:pt x="6949" y="4722"/>
                  </a:cubicBezTo>
                  <a:lnTo>
                    <a:pt x="2643" y="416"/>
                  </a:lnTo>
                  <a:cubicBezTo>
                    <a:pt x="2350" y="139"/>
                    <a:pt x="1974" y="0"/>
                    <a:pt x="160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" name="Google Shape;867;p30"/>
          <p:cNvGrpSpPr/>
          <p:nvPr/>
        </p:nvGrpSpPr>
        <p:grpSpPr>
          <a:xfrm>
            <a:off x="3510413" y="1981983"/>
            <a:ext cx="539085" cy="444494"/>
            <a:chOff x="2258450" y="-990400"/>
            <a:chExt cx="1821850" cy="1502175"/>
          </a:xfrm>
        </p:grpSpPr>
        <p:sp>
          <p:nvSpPr>
            <p:cNvPr id="868" name="Google Shape;868;p30"/>
            <p:cNvSpPr/>
            <p:nvPr/>
          </p:nvSpPr>
          <p:spPr>
            <a:xfrm>
              <a:off x="3671700" y="-304350"/>
              <a:ext cx="159875" cy="233850"/>
            </a:xfrm>
            <a:custGeom>
              <a:avLst/>
              <a:gdLst/>
              <a:ahLst/>
              <a:cxnLst/>
              <a:rect l="l" t="t" r="r" b="b"/>
              <a:pathLst>
                <a:path w="6395" h="9354" extrusionOk="0">
                  <a:moveTo>
                    <a:pt x="1567" y="0"/>
                  </a:moveTo>
                  <a:cubicBezTo>
                    <a:pt x="1200" y="0"/>
                    <a:pt x="833" y="139"/>
                    <a:pt x="556" y="416"/>
                  </a:cubicBezTo>
                  <a:cubicBezTo>
                    <a:pt x="1" y="971"/>
                    <a:pt x="1" y="1851"/>
                    <a:pt x="556" y="2439"/>
                  </a:cubicBezTo>
                  <a:lnTo>
                    <a:pt x="2806" y="4689"/>
                  </a:lnTo>
                  <a:lnTo>
                    <a:pt x="556" y="6907"/>
                  </a:lnTo>
                  <a:cubicBezTo>
                    <a:pt x="1" y="7495"/>
                    <a:pt x="1" y="8375"/>
                    <a:pt x="556" y="8930"/>
                  </a:cubicBezTo>
                  <a:cubicBezTo>
                    <a:pt x="849" y="9223"/>
                    <a:pt x="1208" y="9354"/>
                    <a:pt x="1567" y="9354"/>
                  </a:cubicBezTo>
                  <a:cubicBezTo>
                    <a:pt x="1926" y="9354"/>
                    <a:pt x="2284" y="9223"/>
                    <a:pt x="2578" y="8930"/>
                  </a:cubicBezTo>
                  <a:lnTo>
                    <a:pt x="5840" y="5668"/>
                  </a:lnTo>
                  <a:cubicBezTo>
                    <a:pt x="6394" y="5113"/>
                    <a:pt x="6394" y="4233"/>
                    <a:pt x="5840" y="3678"/>
                  </a:cubicBezTo>
                  <a:lnTo>
                    <a:pt x="2578" y="416"/>
                  </a:lnTo>
                  <a:cubicBezTo>
                    <a:pt x="2301" y="139"/>
                    <a:pt x="1934" y="0"/>
                    <a:pt x="1567" y="0"/>
                  </a:cubicBezTo>
                  <a:close/>
                </a:path>
              </a:pathLst>
            </a:custGeom>
            <a:solidFill>
              <a:srgbClr val="F2E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0"/>
            <p:cNvSpPr/>
            <p:nvPr/>
          </p:nvSpPr>
          <p:spPr>
            <a:xfrm>
              <a:off x="2508000" y="-304350"/>
              <a:ext cx="159850" cy="233850"/>
            </a:xfrm>
            <a:custGeom>
              <a:avLst/>
              <a:gdLst/>
              <a:ahLst/>
              <a:cxnLst/>
              <a:rect l="l" t="t" r="r" b="b"/>
              <a:pathLst>
                <a:path w="6394" h="9354" extrusionOk="0">
                  <a:moveTo>
                    <a:pt x="4828" y="0"/>
                  </a:moveTo>
                  <a:cubicBezTo>
                    <a:pt x="4461" y="0"/>
                    <a:pt x="4094" y="139"/>
                    <a:pt x="3817" y="416"/>
                  </a:cubicBezTo>
                  <a:lnTo>
                    <a:pt x="555" y="3678"/>
                  </a:lnTo>
                  <a:cubicBezTo>
                    <a:pt x="0" y="4233"/>
                    <a:pt x="0" y="5113"/>
                    <a:pt x="555" y="5701"/>
                  </a:cubicBezTo>
                  <a:lnTo>
                    <a:pt x="3817" y="8930"/>
                  </a:lnTo>
                  <a:cubicBezTo>
                    <a:pt x="4078" y="9223"/>
                    <a:pt x="4437" y="9354"/>
                    <a:pt x="4828" y="9354"/>
                  </a:cubicBezTo>
                  <a:cubicBezTo>
                    <a:pt x="5187" y="9354"/>
                    <a:pt x="5546" y="9223"/>
                    <a:pt x="5839" y="8930"/>
                  </a:cubicBezTo>
                  <a:cubicBezTo>
                    <a:pt x="6394" y="8375"/>
                    <a:pt x="6394" y="7495"/>
                    <a:pt x="5839" y="6940"/>
                  </a:cubicBezTo>
                  <a:lnTo>
                    <a:pt x="3589" y="4689"/>
                  </a:lnTo>
                  <a:lnTo>
                    <a:pt x="5839" y="2439"/>
                  </a:lnTo>
                  <a:cubicBezTo>
                    <a:pt x="6361" y="1884"/>
                    <a:pt x="6361" y="971"/>
                    <a:pt x="5839" y="416"/>
                  </a:cubicBezTo>
                  <a:cubicBezTo>
                    <a:pt x="5562" y="139"/>
                    <a:pt x="5195" y="0"/>
                    <a:pt x="4828" y="0"/>
                  </a:cubicBezTo>
                  <a:close/>
                </a:path>
              </a:pathLst>
            </a:custGeom>
            <a:solidFill>
              <a:srgbClr val="F2E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0"/>
            <p:cNvSpPr/>
            <p:nvPr/>
          </p:nvSpPr>
          <p:spPr>
            <a:xfrm>
              <a:off x="2258450" y="-990400"/>
              <a:ext cx="1821850" cy="1502175"/>
            </a:xfrm>
            <a:custGeom>
              <a:avLst/>
              <a:gdLst/>
              <a:ahLst/>
              <a:cxnLst/>
              <a:rect l="l" t="t" r="r" b="b"/>
              <a:pathLst>
                <a:path w="72874" h="60087" extrusionOk="0">
                  <a:moveTo>
                    <a:pt x="64327" y="2839"/>
                  </a:moveTo>
                  <a:cubicBezTo>
                    <a:pt x="65958" y="2839"/>
                    <a:pt x="67263" y="4176"/>
                    <a:pt x="67263" y="5807"/>
                  </a:cubicBezTo>
                  <a:lnTo>
                    <a:pt x="67263" y="9754"/>
                  </a:lnTo>
                  <a:lnTo>
                    <a:pt x="5611" y="9754"/>
                  </a:lnTo>
                  <a:lnTo>
                    <a:pt x="5611" y="5807"/>
                  </a:lnTo>
                  <a:cubicBezTo>
                    <a:pt x="5611" y="4176"/>
                    <a:pt x="6949" y="2839"/>
                    <a:pt x="8580" y="2839"/>
                  </a:cubicBezTo>
                  <a:close/>
                  <a:moveTo>
                    <a:pt x="67263" y="12592"/>
                  </a:moveTo>
                  <a:lnTo>
                    <a:pt x="67263" y="46843"/>
                  </a:lnTo>
                  <a:lnTo>
                    <a:pt x="46745" y="46843"/>
                  </a:lnTo>
                  <a:cubicBezTo>
                    <a:pt x="45962" y="46843"/>
                    <a:pt x="45310" y="47463"/>
                    <a:pt x="45310" y="48246"/>
                  </a:cubicBezTo>
                  <a:cubicBezTo>
                    <a:pt x="45310" y="49159"/>
                    <a:pt x="44592" y="49909"/>
                    <a:pt x="43679" y="49909"/>
                  </a:cubicBezTo>
                  <a:lnTo>
                    <a:pt x="29228" y="49909"/>
                  </a:lnTo>
                  <a:cubicBezTo>
                    <a:pt x="28315" y="49909"/>
                    <a:pt x="27565" y="49159"/>
                    <a:pt x="27565" y="48246"/>
                  </a:cubicBezTo>
                  <a:cubicBezTo>
                    <a:pt x="27565" y="47463"/>
                    <a:pt x="26945" y="46843"/>
                    <a:pt x="26129" y="46843"/>
                  </a:cubicBezTo>
                  <a:lnTo>
                    <a:pt x="5611" y="46843"/>
                  </a:lnTo>
                  <a:lnTo>
                    <a:pt x="5611" y="12592"/>
                  </a:lnTo>
                  <a:close/>
                  <a:moveTo>
                    <a:pt x="70036" y="49681"/>
                  </a:moveTo>
                  <a:lnTo>
                    <a:pt x="70036" y="53595"/>
                  </a:lnTo>
                  <a:cubicBezTo>
                    <a:pt x="70036" y="55618"/>
                    <a:pt x="68405" y="57249"/>
                    <a:pt x="66382" y="57249"/>
                  </a:cubicBezTo>
                  <a:lnTo>
                    <a:pt x="6525" y="57249"/>
                  </a:lnTo>
                  <a:cubicBezTo>
                    <a:pt x="4502" y="57249"/>
                    <a:pt x="2839" y="55618"/>
                    <a:pt x="2839" y="53595"/>
                  </a:cubicBezTo>
                  <a:lnTo>
                    <a:pt x="2839" y="49681"/>
                  </a:lnTo>
                  <a:lnTo>
                    <a:pt x="24955" y="49681"/>
                  </a:lnTo>
                  <a:cubicBezTo>
                    <a:pt x="25542" y="51475"/>
                    <a:pt x="27238" y="52747"/>
                    <a:pt x="29228" y="52747"/>
                  </a:cubicBezTo>
                  <a:lnTo>
                    <a:pt x="43679" y="52747"/>
                  </a:lnTo>
                  <a:cubicBezTo>
                    <a:pt x="45669" y="52747"/>
                    <a:pt x="47332" y="51475"/>
                    <a:pt x="47952" y="49681"/>
                  </a:cubicBezTo>
                  <a:close/>
                  <a:moveTo>
                    <a:pt x="8580" y="1"/>
                  </a:moveTo>
                  <a:cubicBezTo>
                    <a:pt x="5383" y="1"/>
                    <a:pt x="2773" y="2578"/>
                    <a:pt x="2773" y="5774"/>
                  </a:cubicBezTo>
                  <a:lnTo>
                    <a:pt x="2773" y="46843"/>
                  </a:lnTo>
                  <a:lnTo>
                    <a:pt x="1436" y="46843"/>
                  </a:lnTo>
                  <a:cubicBezTo>
                    <a:pt x="653" y="46843"/>
                    <a:pt x="1" y="47463"/>
                    <a:pt x="1" y="48246"/>
                  </a:cubicBezTo>
                  <a:lnTo>
                    <a:pt x="1" y="53595"/>
                  </a:lnTo>
                  <a:cubicBezTo>
                    <a:pt x="1" y="57183"/>
                    <a:pt x="2937" y="60087"/>
                    <a:pt x="6525" y="60087"/>
                  </a:cubicBezTo>
                  <a:lnTo>
                    <a:pt x="66382" y="60087"/>
                  </a:lnTo>
                  <a:cubicBezTo>
                    <a:pt x="69970" y="60087"/>
                    <a:pt x="72874" y="57183"/>
                    <a:pt x="72874" y="53595"/>
                  </a:cubicBezTo>
                  <a:lnTo>
                    <a:pt x="72874" y="48246"/>
                  </a:lnTo>
                  <a:cubicBezTo>
                    <a:pt x="72874" y="47463"/>
                    <a:pt x="72254" y="46843"/>
                    <a:pt x="71471" y="46843"/>
                  </a:cubicBezTo>
                  <a:lnTo>
                    <a:pt x="70133" y="46843"/>
                  </a:lnTo>
                  <a:lnTo>
                    <a:pt x="70133" y="5774"/>
                  </a:lnTo>
                  <a:cubicBezTo>
                    <a:pt x="70133" y="2610"/>
                    <a:pt x="67524" y="1"/>
                    <a:pt x="64327" y="1"/>
                  </a:cubicBezTo>
                  <a:close/>
                </a:path>
              </a:pathLst>
            </a:custGeom>
            <a:solidFill>
              <a:srgbClr val="F2E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0"/>
            <p:cNvSpPr/>
            <p:nvPr/>
          </p:nvSpPr>
          <p:spPr>
            <a:xfrm>
              <a:off x="3113900" y="-872950"/>
              <a:ext cx="110950" cy="71775"/>
            </a:xfrm>
            <a:custGeom>
              <a:avLst/>
              <a:gdLst/>
              <a:ahLst/>
              <a:cxnLst/>
              <a:rect l="l" t="t" r="r" b="b"/>
              <a:pathLst>
                <a:path w="4438" h="2871" extrusionOk="0">
                  <a:moveTo>
                    <a:pt x="1436" y="0"/>
                  </a:moveTo>
                  <a:cubicBezTo>
                    <a:pt x="653" y="0"/>
                    <a:pt x="1" y="652"/>
                    <a:pt x="1" y="1435"/>
                  </a:cubicBezTo>
                  <a:cubicBezTo>
                    <a:pt x="1" y="2218"/>
                    <a:pt x="653" y="2871"/>
                    <a:pt x="1436" y="2871"/>
                  </a:cubicBezTo>
                  <a:lnTo>
                    <a:pt x="3035" y="2871"/>
                  </a:lnTo>
                  <a:cubicBezTo>
                    <a:pt x="3818" y="2871"/>
                    <a:pt x="4437" y="2218"/>
                    <a:pt x="4437" y="1435"/>
                  </a:cubicBezTo>
                  <a:cubicBezTo>
                    <a:pt x="4437" y="652"/>
                    <a:pt x="3818" y="0"/>
                    <a:pt x="3035" y="0"/>
                  </a:cubicBezTo>
                  <a:close/>
                </a:path>
              </a:pathLst>
            </a:custGeom>
            <a:solidFill>
              <a:srgbClr val="F2E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0"/>
            <p:cNvSpPr/>
            <p:nvPr/>
          </p:nvSpPr>
          <p:spPr>
            <a:xfrm>
              <a:off x="2805650" y="-550025"/>
              <a:ext cx="728275" cy="621425"/>
            </a:xfrm>
            <a:custGeom>
              <a:avLst/>
              <a:gdLst/>
              <a:ahLst/>
              <a:cxnLst/>
              <a:rect l="l" t="t" r="r" b="b"/>
              <a:pathLst>
                <a:path w="29131" h="24857" extrusionOk="0">
                  <a:moveTo>
                    <a:pt x="5546" y="0"/>
                  </a:moveTo>
                  <a:cubicBezTo>
                    <a:pt x="3687" y="0"/>
                    <a:pt x="1" y="1762"/>
                    <a:pt x="1" y="5546"/>
                  </a:cubicBezTo>
                  <a:lnTo>
                    <a:pt x="1" y="13864"/>
                  </a:lnTo>
                  <a:lnTo>
                    <a:pt x="5774" y="13864"/>
                  </a:lnTo>
                  <a:lnTo>
                    <a:pt x="5774" y="24857"/>
                  </a:lnTo>
                  <a:lnTo>
                    <a:pt x="23357" y="24857"/>
                  </a:lnTo>
                  <a:lnTo>
                    <a:pt x="23357" y="13864"/>
                  </a:lnTo>
                  <a:lnTo>
                    <a:pt x="29130" y="13864"/>
                  </a:lnTo>
                  <a:lnTo>
                    <a:pt x="29130" y="5546"/>
                  </a:lnTo>
                  <a:cubicBezTo>
                    <a:pt x="29130" y="1534"/>
                    <a:pt x="25444" y="0"/>
                    <a:pt x="23585" y="0"/>
                  </a:cubicBezTo>
                  <a:lnTo>
                    <a:pt x="18724" y="0"/>
                  </a:lnTo>
                  <a:cubicBezTo>
                    <a:pt x="18724" y="1631"/>
                    <a:pt x="17387" y="2969"/>
                    <a:pt x="15756" y="2969"/>
                  </a:cubicBezTo>
                  <a:lnTo>
                    <a:pt x="13375" y="2969"/>
                  </a:lnTo>
                  <a:cubicBezTo>
                    <a:pt x="11711" y="2969"/>
                    <a:pt x="10406" y="1631"/>
                    <a:pt x="10406" y="0"/>
                  </a:cubicBezTo>
                  <a:close/>
                </a:path>
              </a:pathLst>
            </a:custGeom>
            <a:solidFill>
              <a:srgbClr val="F2E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30"/>
          <p:cNvSpPr/>
          <p:nvPr/>
        </p:nvSpPr>
        <p:spPr>
          <a:xfrm>
            <a:off x="5236437" y="2031536"/>
            <a:ext cx="458991" cy="404691"/>
          </a:xfrm>
          <a:custGeom>
            <a:avLst/>
            <a:gdLst/>
            <a:ahLst/>
            <a:cxnLst/>
            <a:rect l="l" t="t" r="r" b="b"/>
            <a:pathLst>
              <a:path w="48833" h="43060" extrusionOk="0">
                <a:moveTo>
                  <a:pt x="41982" y="11875"/>
                </a:moveTo>
                <a:lnTo>
                  <a:pt x="45081" y="20095"/>
                </a:lnTo>
                <a:lnTo>
                  <a:pt x="36339" y="20095"/>
                </a:lnTo>
                <a:lnTo>
                  <a:pt x="36339" y="11875"/>
                </a:lnTo>
                <a:close/>
                <a:moveTo>
                  <a:pt x="45571" y="22248"/>
                </a:moveTo>
                <a:lnTo>
                  <a:pt x="45571" y="27467"/>
                </a:lnTo>
                <a:lnTo>
                  <a:pt x="36339" y="27467"/>
                </a:lnTo>
                <a:lnTo>
                  <a:pt x="36339" y="22248"/>
                </a:lnTo>
                <a:close/>
                <a:moveTo>
                  <a:pt x="46680" y="29620"/>
                </a:moveTo>
                <a:lnTo>
                  <a:pt x="46680" y="34089"/>
                </a:lnTo>
                <a:lnTo>
                  <a:pt x="42961" y="34089"/>
                </a:lnTo>
                <a:cubicBezTo>
                  <a:pt x="41950" y="32719"/>
                  <a:pt x="40286" y="31805"/>
                  <a:pt x="38427" y="31805"/>
                </a:cubicBezTo>
                <a:cubicBezTo>
                  <a:pt x="36600" y="31805"/>
                  <a:pt x="34936" y="32719"/>
                  <a:pt x="33925" y="34089"/>
                </a:cubicBezTo>
                <a:lnTo>
                  <a:pt x="16082" y="34089"/>
                </a:lnTo>
                <a:cubicBezTo>
                  <a:pt x="15071" y="32719"/>
                  <a:pt x="13407" y="31805"/>
                  <a:pt x="11581" y="31805"/>
                </a:cubicBezTo>
                <a:cubicBezTo>
                  <a:pt x="9721" y="31805"/>
                  <a:pt x="8058" y="32719"/>
                  <a:pt x="7047" y="34089"/>
                </a:cubicBezTo>
                <a:lnTo>
                  <a:pt x="2154" y="34089"/>
                </a:lnTo>
                <a:lnTo>
                  <a:pt x="2154" y="29620"/>
                </a:lnTo>
                <a:close/>
                <a:moveTo>
                  <a:pt x="11581" y="33958"/>
                </a:moveTo>
                <a:cubicBezTo>
                  <a:pt x="13473" y="33958"/>
                  <a:pt x="15006" y="35524"/>
                  <a:pt x="15006" y="37416"/>
                </a:cubicBezTo>
                <a:cubicBezTo>
                  <a:pt x="15006" y="39340"/>
                  <a:pt x="13473" y="40906"/>
                  <a:pt x="11581" y="40906"/>
                </a:cubicBezTo>
                <a:cubicBezTo>
                  <a:pt x="9689" y="40906"/>
                  <a:pt x="8123" y="39340"/>
                  <a:pt x="8123" y="37416"/>
                </a:cubicBezTo>
                <a:cubicBezTo>
                  <a:pt x="8123" y="35524"/>
                  <a:pt x="9689" y="33958"/>
                  <a:pt x="11581" y="33958"/>
                </a:cubicBezTo>
                <a:close/>
                <a:moveTo>
                  <a:pt x="38459" y="33958"/>
                </a:moveTo>
                <a:cubicBezTo>
                  <a:pt x="40351" y="33958"/>
                  <a:pt x="41885" y="35524"/>
                  <a:pt x="41885" y="37416"/>
                </a:cubicBezTo>
                <a:cubicBezTo>
                  <a:pt x="41885" y="39340"/>
                  <a:pt x="40351" y="40906"/>
                  <a:pt x="38459" y="40906"/>
                </a:cubicBezTo>
                <a:cubicBezTo>
                  <a:pt x="36535" y="40906"/>
                  <a:pt x="35002" y="39340"/>
                  <a:pt x="35002" y="37416"/>
                </a:cubicBezTo>
                <a:cubicBezTo>
                  <a:pt x="35002" y="35524"/>
                  <a:pt x="36535" y="33958"/>
                  <a:pt x="38459" y="33958"/>
                </a:cubicBezTo>
                <a:close/>
                <a:moveTo>
                  <a:pt x="14353" y="1"/>
                </a:moveTo>
                <a:cubicBezTo>
                  <a:pt x="14712" y="686"/>
                  <a:pt x="14973" y="1404"/>
                  <a:pt x="15201" y="2154"/>
                </a:cubicBezTo>
                <a:lnTo>
                  <a:pt x="33403" y="2154"/>
                </a:lnTo>
                <a:cubicBezTo>
                  <a:pt x="33827" y="2154"/>
                  <a:pt x="34186" y="2513"/>
                  <a:pt x="34186" y="2937"/>
                </a:cubicBezTo>
                <a:lnTo>
                  <a:pt x="34186" y="27467"/>
                </a:lnTo>
                <a:lnTo>
                  <a:pt x="3263" y="27467"/>
                </a:lnTo>
                <a:lnTo>
                  <a:pt x="3263" y="15658"/>
                </a:lnTo>
                <a:cubicBezTo>
                  <a:pt x="2545" y="15561"/>
                  <a:pt x="1795" y="15365"/>
                  <a:pt x="1110" y="15104"/>
                </a:cubicBezTo>
                <a:lnTo>
                  <a:pt x="1110" y="27467"/>
                </a:lnTo>
                <a:lnTo>
                  <a:pt x="1077" y="27467"/>
                </a:lnTo>
                <a:cubicBezTo>
                  <a:pt x="490" y="27467"/>
                  <a:pt x="1" y="27956"/>
                  <a:pt x="1" y="28543"/>
                </a:cubicBezTo>
                <a:lnTo>
                  <a:pt x="1" y="35198"/>
                </a:lnTo>
                <a:cubicBezTo>
                  <a:pt x="1" y="35785"/>
                  <a:pt x="490" y="36274"/>
                  <a:pt x="1077" y="36274"/>
                </a:cubicBezTo>
                <a:lnTo>
                  <a:pt x="6101" y="36274"/>
                </a:lnTo>
                <a:cubicBezTo>
                  <a:pt x="6035" y="36633"/>
                  <a:pt x="5970" y="37024"/>
                  <a:pt x="5970" y="37416"/>
                </a:cubicBezTo>
                <a:cubicBezTo>
                  <a:pt x="5970" y="40547"/>
                  <a:pt x="8482" y="43059"/>
                  <a:pt x="11581" y="43059"/>
                </a:cubicBezTo>
                <a:cubicBezTo>
                  <a:pt x="14647" y="43059"/>
                  <a:pt x="17159" y="40547"/>
                  <a:pt x="17159" y="37416"/>
                </a:cubicBezTo>
                <a:cubicBezTo>
                  <a:pt x="17159" y="37024"/>
                  <a:pt x="17126" y="36633"/>
                  <a:pt x="17061" y="36274"/>
                </a:cubicBezTo>
                <a:lnTo>
                  <a:pt x="32979" y="36274"/>
                </a:lnTo>
                <a:cubicBezTo>
                  <a:pt x="32881" y="36633"/>
                  <a:pt x="32849" y="37024"/>
                  <a:pt x="32849" y="37416"/>
                </a:cubicBezTo>
                <a:cubicBezTo>
                  <a:pt x="32849" y="40547"/>
                  <a:pt x="35361" y="43059"/>
                  <a:pt x="38427" y="43059"/>
                </a:cubicBezTo>
                <a:cubicBezTo>
                  <a:pt x="41526" y="43059"/>
                  <a:pt x="44037" y="40547"/>
                  <a:pt x="44037" y="37416"/>
                </a:cubicBezTo>
                <a:cubicBezTo>
                  <a:pt x="44037" y="37024"/>
                  <a:pt x="44005" y="36633"/>
                  <a:pt x="43907" y="36274"/>
                </a:cubicBezTo>
                <a:lnTo>
                  <a:pt x="47756" y="36274"/>
                </a:lnTo>
                <a:cubicBezTo>
                  <a:pt x="48343" y="36274"/>
                  <a:pt x="48833" y="35785"/>
                  <a:pt x="48833" y="35198"/>
                </a:cubicBezTo>
                <a:lnTo>
                  <a:pt x="48833" y="28543"/>
                </a:lnTo>
                <a:cubicBezTo>
                  <a:pt x="48833" y="27956"/>
                  <a:pt x="48343" y="27467"/>
                  <a:pt x="47756" y="27467"/>
                </a:cubicBezTo>
                <a:lnTo>
                  <a:pt x="47723" y="27467"/>
                </a:lnTo>
                <a:lnTo>
                  <a:pt x="47723" y="21171"/>
                </a:lnTo>
                <a:cubicBezTo>
                  <a:pt x="47723" y="20976"/>
                  <a:pt x="47691" y="20878"/>
                  <a:pt x="47658" y="20780"/>
                </a:cubicBezTo>
                <a:lnTo>
                  <a:pt x="43744" y="10407"/>
                </a:lnTo>
                <a:cubicBezTo>
                  <a:pt x="43581" y="9983"/>
                  <a:pt x="43157" y="9722"/>
                  <a:pt x="42733" y="9722"/>
                </a:cubicBezTo>
                <a:lnTo>
                  <a:pt x="36339" y="9722"/>
                </a:lnTo>
                <a:lnTo>
                  <a:pt x="36339" y="2937"/>
                </a:lnTo>
                <a:cubicBezTo>
                  <a:pt x="36339" y="1306"/>
                  <a:pt x="35002" y="1"/>
                  <a:pt x="33403" y="1"/>
                </a:cubicBezTo>
                <a:close/>
              </a:path>
            </a:pathLst>
          </a:custGeom>
          <a:solidFill>
            <a:srgbClr val="94D4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0"/>
          <p:cNvSpPr/>
          <p:nvPr/>
        </p:nvSpPr>
        <p:spPr>
          <a:xfrm>
            <a:off x="5274145" y="2043801"/>
            <a:ext cx="39260" cy="52132"/>
          </a:xfrm>
          <a:custGeom>
            <a:avLst/>
            <a:gdLst/>
            <a:ahLst/>
            <a:cxnLst/>
            <a:rect l="l" t="t" r="r" b="b"/>
            <a:pathLst>
              <a:path w="4177" h="5547" extrusionOk="0">
                <a:moveTo>
                  <a:pt x="1077" y="1"/>
                </a:moveTo>
                <a:cubicBezTo>
                  <a:pt x="490" y="1"/>
                  <a:pt x="1" y="490"/>
                  <a:pt x="1" y="1077"/>
                </a:cubicBezTo>
                <a:lnTo>
                  <a:pt x="1" y="4470"/>
                </a:lnTo>
                <a:cubicBezTo>
                  <a:pt x="1" y="5057"/>
                  <a:pt x="490" y="5546"/>
                  <a:pt x="1077" y="5546"/>
                </a:cubicBezTo>
                <a:lnTo>
                  <a:pt x="3100" y="5546"/>
                </a:lnTo>
                <a:cubicBezTo>
                  <a:pt x="3720" y="5546"/>
                  <a:pt x="4176" y="5057"/>
                  <a:pt x="4176" y="4470"/>
                </a:cubicBezTo>
                <a:cubicBezTo>
                  <a:pt x="4176" y="3850"/>
                  <a:pt x="3687" y="3393"/>
                  <a:pt x="3100" y="3393"/>
                </a:cubicBezTo>
                <a:lnTo>
                  <a:pt x="2186" y="3393"/>
                </a:lnTo>
                <a:lnTo>
                  <a:pt x="2186" y="1077"/>
                </a:lnTo>
                <a:cubicBezTo>
                  <a:pt x="2186" y="490"/>
                  <a:pt x="1697" y="1"/>
                  <a:pt x="107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4"/>
          <p:cNvSpPr txBox="1"/>
          <p:nvPr/>
        </p:nvSpPr>
        <p:spPr>
          <a:xfrm>
            <a:off x="1593850" y="267335"/>
            <a:ext cx="5892165" cy="481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US" sz="2400" dirty="0">
                <a:solidFill>
                  <a:schemeClr val="accent3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Causes of the difference in success rates and total attempts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" y="2067560"/>
            <a:ext cx="9143365" cy="1874520"/>
          </a:xfrm>
          <a:prstGeom prst="rect">
            <a:avLst/>
          </a:prstGeom>
        </p:spPr>
      </p:pic>
      <p:sp>
        <p:nvSpPr>
          <p:cNvPr id="247" name="Google Shape;247;p19"/>
          <p:cNvSpPr txBox="1">
            <a:spLocks noGrp="1"/>
          </p:cNvSpPr>
          <p:nvPr/>
        </p:nvSpPr>
        <p:spPr>
          <a:xfrm>
            <a:off x="386742" y="295507"/>
            <a:ext cx="8529955" cy="9410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vi-VN" altLang="en-GB" sz="3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GB" dirty="0"/>
              <a:t>T</a:t>
            </a:r>
            <a:r>
              <a:rPr lang="en-GB" dirty="0"/>
              <a:t>he monthly number of checkout carts and the relevant abandonment rates.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>
                <a:solidFill>
                  <a:schemeClr val="bg2"/>
                </a:solidFill>
              </a:rPr>
              <a:t>Retrieve Checkout Step Information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4"/>
          <p:cNvSpPr txBox="1"/>
          <p:nvPr/>
        </p:nvSpPr>
        <p:spPr>
          <a:xfrm>
            <a:off x="2411730" y="64770"/>
            <a:ext cx="4452709" cy="922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accent2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Visualize</a:t>
            </a:r>
            <a:r>
              <a:rPr lang="vi-VN" altLang="en-US" sz="2800" dirty="0">
                <a:solidFill>
                  <a:schemeClr val="accent2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 &amp; </a:t>
            </a:r>
            <a:r>
              <a:rPr lang="en-US" sz="2800" dirty="0">
                <a:solidFill>
                  <a:schemeClr val="accent2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Evaluate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US" sz="2800" dirty="0">
                <a:solidFill>
                  <a:schemeClr val="accent2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Solution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070" y="987425"/>
            <a:ext cx="8785860" cy="39166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40"/>
          <p:cNvSpPr txBox="1">
            <a:spLocks noGrp="1"/>
          </p:cNvSpPr>
          <p:nvPr>
            <p:ph type="title"/>
          </p:nvPr>
        </p:nvSpPr>
        <p:spPr>
          <a:xfrm>
            <a:off x="1364615" y="122555"/>
            <a:ext cx="6430010" cy="7810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GB" sz="2400" dirty="0"/>
              <a:t>Causes of t</a:t>
            </a:r>
            <a:r>
              <a:rPr lang="en-GB" sz="2400" dirty="0">
                <a:sym typeface="+mn-ea"/>
              </a:rPr>
              <a:t>he monthly number of checkout carts and the relevant abandonment rates</a:t>
            </a:r>
            <a:endParaRPr lang="vi-VN" altLang="en-GB" sz="2400" dirty="0"/>
          </a:p>
        </p:txBody>
      </p:sp>
      <p:sp>
        <p:nvSpPr>
          <p:cNvPr id="1268" name="Google Shape;1268;p40"/>
          <p:cNvSpPr/>
          <p:nvPr/>
        </p:nvSpPr>
        <p:spPr>
          <a:xfrm>
            <a:off x="3364436" y="1619151"/>
            <a:ext cx="879852" cy="879852"/>
          </a:xfrm>
          <a:custGeom>
            <a:avLst/>
            <a:gdLst/>
            <a:ahLst/>
            <a:cxnLst/>
            <a:rect l="l" t="t" r="r" b="b"/>
            <a:pathLst>
              <a:path w="15108" h="15108" extrusionOk="0">
                <a:moveTo>
                  <a:pt x="12463" y="2706"/>
                </a:moveTo>
                <a:cubicBezTo>
                  <a:pt x="9757" y="1"/>
                  <a:pt x="5380" y="1"/>
                  <a:pt x="2706" y="2706"/>
                </a:cubicBezTo>
                <a:cubicBezTo>
                  <a:pt x="0" y="5381"/>
                  <a:pt x="0" y="9758"/>
                  <a:pt x="2706" y="12433"/>
                </a:cubicBezTo>
                <a:cubicBezTo>
                  <a:pt x="5137" y="14864"/>
                  <a:pt x="8906" y="15108"/>
                  <a:pt x="11581" y="13162"/>
                </a:cubicBezTo>
                <a:lnTo>
                  <a:pt x="13344" y="13345"/>
                </a:lnTo>
                <a:lnTo>
                  <a:pt x="13192" y="11582"/>
                </a:lnTo>
                <a:cubicBezTo>
                  <a:pt x="15107" y="8907"/>
                  <a:pt x="14864" y="5107"/>
                  <a:pt x="12463" y="270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9" name="Google Shape;1269;p40"/>
          <p:cNvSpPr/>
          <p:nvPr/>
        </p:nvSpPr>
        <p:spPr>
          <a:xfrm>
            <a:off x="3447657" y="1702372"/>
            <a:ext cx="716962" cy="716962"/>
          </a:xfrm>
          <a:custGeom>
            <a:avLst/>
            <a:gdLst/>
            <a:ahLst/>
            <a:cxnLst/>
            <a:rect l="l" t="t" r="r" b="b"/>
            <a:pathLst>
              <a:path w="12311" h="12311" extrusionOk="0">
                <a:moveTo>
                  <a:pt x="12310" y="6140"/>
                </a:moveTo>
                <a:cubicBezTo>
                  <a:pt x="12310" y="9545"/>
                  <a:pt x="9544" y="12311"/>
                  <a:pt x="6140" y="12311"/>
                </a:cubicBezTo>
                <a:cubicBezTo>
                  <a:pt x="2736" y="12311"/>
                  <a:pt x="0" y="9545"/>
                  <a:pt x="0" y="6140"/>
                </a:cubicBezTo>
                <a:cubicBezTo>
                  <a:pt x="0" y="2736"/>
                  <a:pt x="2736" y="1"/>
                  <a:pt x="6140" y="1"/>
                </a:cubicBezTo>
                <a:cubicBezTo>
                  <a:pt x="9544" y="1"/>
                  <a:pt x="12310" y="2736"/>
                  <a:pt x="12310" y="61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" name="Google Shape;1270;p40"/>
          <p:cNvSpPr/>
          <p:nvPr/>
        </p:nvSpPr>
        <p:spPr>
          <a:xfrm>
            <a:off x="4902708" y="3155666"/>
            <a:ext cx="879794" cy="879794"/>
          </a:xfrm>
          <a:custGeom>
            <a:avLst/>
            <a:gdLst/>
            <a:ahLst/>
            <a:cxnLst/>
            <a:rect l="l" t="t" r="r" b="b"/>
            <a:pathLst>
              <a:path w="15107" h="15107" extrusionOk="0">
                <a:moveTo>
                  <a:pt x="2645" y="12432"/>
                </a:moveTo>
                <a:cubicBezTo>
                  <a:pt x="5350" y="15107"/>
                  <a:pt x="9727" y="15107"/>
                  <a:pt x="12402" y="12432"/>
                </a:cubicBezTo>
                <a:cubicBezTo>
                  <a:pt x="15107" y="9727"/>
                  <a:pt x="15107" y="5380"/>
                  <a:pt x="12402" y="2675"/>
                </a:cubicBezTo>
                <a:cubicBezTo>
                  <a:pt x="9970" y="244"/>
                  <a:pt x="6201" y="0"/>
                  <a:pt x="3526" y="1946"/>
                </a:cubicBezTo>
                <a:lnTo>
                  <a:pt x="1763" y="1794"/>
                </a:lnTo>
                <a:lnTo>
                  <a:pt x="1915" y="3526"/>
                </a:lnTo>
                <a:cubicBezTo>
                  <a:pt x="0" y="6231"/>
                  <a:pt x="243" y="10000"/>
                  <a:pt x="2645" y="1243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1" name="Google Shape;1271;p40"/>
          <p:cNvSpPr/>
          <p:nvPr/>
        </p:nvSpPr>
        <p:spPr>
          <a:xfrm>
            <a:off x="4982376" y="3237081"/>
            <a:ext cx="716962" cy="716962"/>
          </a:xfrm>
          <a:custGeom>
            <a:avLst/>
            <a:gdLst/>
            <a:ahLst/>
            <a:cxnLst/>
            <a:rect l="l" t="t" r="r" b="b"/>
            <a:pathLst>
              <a:path w="12311" h="12311" extrusionOk="0">
                <a:moveTo>
                  <a:pt x="12310" y="6171"/>
                </a:moveTo>
                <a:cubicBezTo>
                  <a:pt x="12310" y="9545"/>
                  <a:pt x="9575" y="12311"/>
                  <a:pt x="6170" y="12311"/>
                </a:cubicBezTo>
                <a:cubicBezTo>
                  <a:pt x="2766" y="12311"/>
                  <a:pt x="0" y="9545"/>
                  <a:pt x="0" y="6171"/>
                </a:cubicBezTo>
                <a:cubicBezTo>
                  <a:pt x="0" y="2767"/>
                  <a:pt x="2766" y="1"/>
                  <a:pt x="6170" y="1"/>
                </a:cubicBezTo>
                <a:cubicBezTo>
                  <a:pt x="9575" y="1"/>
                  <a:pt x="12310" y="2767"/>
                  <a:pt x="12310" y="617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2" name="Google Shape;1272;p40"/>
          <p:cNvSpPr/>
          <p:nvPr/>
        </p:nvSpPr>
        <p:spPr>
          <a:xfrm>
            <a:off x="3364436" y="3157413"/>
            <a:ext cx="879852" cy="879852"/>
          </a:xfrm>
          <a:custGeom>
            <a:avLst/>
            <a:gdLst/>
            <a:ahLst/>
            <a:cxnLst/>
            <a:rect l="l" t="t" r="r" b="b"/>
            <a:pathLst>
              <a:path w="15108" h="15108" extrusionOk="0">
                <a:moveTo>
                  <a:pt x="2706" y="2676"/>
                </a:moveTo>
                <a:cubicBezTo>
                  <a:pt x="0" y="5350"/>
                  <a:pt x="0" y="9727"/>
                  <a:pt x="2706" y="12433"/>
                </a:cubicBezTo>
                <a:cubicBezTo>
                  <a:pt x="5380" y="15107"/>
                  <a:pt x="9757" y="15107"/>
                  <a:pt x="12463" y="12433"/>
                </a:cubicBezTo>
                <a:cubicBezTo>
                  <a:pt x="14864" y="10001"/>
                  <a:pt x="15107" y="6232"/>
                  <a:pt x="13192" y="3527"/>
                </a:cubicBezTo>
                <a:lnTo>
                  <a:pt x="13344" y="1794"/>
                </a:lnTo>
                <a:lnTo>
                  <a:pt x="11581" y="1946"/>
                </a:lnTo>
                <a:cubicBezTo>
                  <a:pt x="8906" y="1"/>
                  <a:pt x="5137" y="244"/>
                  <a:pt x="2706" y="267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3" name="Google Shape;1273;p40"/>
          <p:cNvSpPr/>
          <p:nvPr/>
        </p:nvSpPr>
        <p:spPr>
          <a:xfrm>
            <a:off x="3447657" y="3238828"/>
            <a:ext cx="716962" cy="717020"/>
          </a:xfrm>
          <a:custGeom>
            <a:avLst/>
            <a:gdLst/>
            <a:ahLst/>
            <a:cxnLst/>
            <a:rect l="l" t="t" r="r" b="b"/>
            <a:pathLst>
              <a:path w="12311" h="12312" extrusionOk="0">
                <a:moveTo>
                  <a:pt x="12310" y="6141"/>
                </a:moveTo>
                <a:cubicBezTo>
                  <a:pt x="12310" y="9545"/>
                  <a:pt x="9544" y="12311"/>
                  <a:pt x="6140" y="12311"/>
                </a:cubicBezTo>
                <a:cubicBezTo>
                  <a:pt x="2736" y="12311"/>
                  <a:pt x="0" y="9545"/>
                  <a:pt x="0" y="6141"/>
                </a:cubicBezTo>
                <a:cubicBezTo>
                  <a:pt x="0" y="2737"/>
                  <a:pt x="2736" y="1"/>
                  <a:pt x="6140" y="1"/>
                </a:cubicBezTo>
                <a:cubicBezTo>
                  <a:pt x="9544" y="1"/>
                  <a:pt x="12310" y="2737"/>
                  <a:pt x="12310" y="614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4" name="Google Shape;1274;p40"/>
          <p:cNvSpPr/>
          <p:nvPr/>
        </p:nvSpPr>
        <p:spPr>
          <a:xfrm>
            <a:off x="4902708" y="1620957"/>
            <a:ext cx="879794" cy="879794"/>
          </a:xfrm>
          <a:custGeom>
            <a:avLst/>
            <a:gdLst/>
            <a:ahLst/>
            <a:cxnLst/>
            <a:rect l="l" t="t" r="r" b="b"/>
            <a:pathLst>
              <a:path w="15107" h="15107" extrusionOk="0">
                <a:moveTo>
                  <a:pt x="12402" y="12432"/>
                </a:moveTo>
                <a:cubicBezTo>
                  <a:pt x="15107" y="9757"/>
                  <a:pt x="15107" y="5380"/>
                  <a:pt x="12402" y="2675"/>
                </a:cubicBezTo>
                <a:cubicBezTo>
                  <a:pt x="9727" y="0"/>
                  <a:pt x="5350" y="0"/>
                  <a:pt x="2645" y="2675"/>
                </a:cubicBezTo>
                <a:cubicBezTo>
                  <a:pt x="243" y="5107"/>
                  <a:pt x="0" y="8876"/>
                  <a:pt x="1915" y="11581"/>
                </a:cubicBezTo>
                <a:lnTo>
                  <a:pt x="1763" y="13314"/>
                </a:lnTo>
                <a:lnTo>
                  <a:pt x="3526" y="13162"/>
                </a:lnTo>
                <a:cubicBezTo>
                  <a:pt x="6201" y="15107"/>
                  <a:pt x="9970" y="14864"/>
                  <a:pt x="12402" y="1243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5" name="Google Shape;1275;p40"/>
          <p:cNvSpPr/>
          <p:nvPr/>
        </p:nvSpPr>
        <p:spPr>
          <a:xfrm>
            <a:off x="4982376" y="1702372"/>
            <a:ext cx="716962" cy="716962"/>
          </a:xfrm>
          <a:custGeom>
            <a:avLst/>
            <a:gdLst/>
            <a:ahLst/>
            <a:cxnLst/>
            <a:rect l="l" t="t" r="r" b="b"/>
            <a:pathLst>
              <a:path w="12311" h="12311" extrusionOk="0">
                <a:moveTo>
                  <a:pt x="12310" y="6171"/>
                </a:moveTo>
                <a:cubicBezTo>
                  <a:pt x="12310" y="9575"/>
                  <a:pt x="9575" y="12311"/>
                  <a:pt x="6170" y="12311"/>
                </a:cubicBezTo>
                <a:cubicBezTo>
                  <a:pt x="2766" y="12311"/>
                  <a:pt x="0" y="9575"/>
                  <a:pt x="0" y="6171"/>
                </a:cubicBezTo>
                <a:cubicBezTo>
                  <a:pt x="0" y="2767"/>
                  <a:pt x="2766" y="1"/>
                  <a:pt x="6170" y="1"/>
                </a:cubicBezTo>
                <a:cubicBezTo>
                  <a:pt x="9575" y="1"/>
                  <a:pt x="12310" y="2767"/>
                  <a:pt x="12310" y="61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6" name="Google Shape;1276;p40"/>
          <p:cNvSpPr/>
          <p:nvPr/>
        </p:nvSpPr>
        <p:spPr>
          <a:xfrm>
            <a:off x="3999918" y="2252882"/>
            <a:ext cx="1147104" cy="1148909"/>
          </a:xfrm>
          <a:custGeom>
            <a:avLst/>
            <a:gdLst/>
            <a:ahLst/>
            <a:cxnLst/>
            <a:rect l="l" t="t" r="r" b="b"/>
            <a:pathLst>
              <a:path w="19697" h="19728" extrusionOk="0">
                <a:moveTo>
                  <a:pt x="16201" y="16201"/>
                </a:moveTo>
                <a:cubicBezTo>
                  <a:pt x="12706" y="19727"/>
                  <a:pt x="6992" y="19727"/>
                  <a:pt x="3496" y="16201"/>
                </a:cubicBezTo>
                <a:cubicBezTo>
                  <a:pt x="1" y="12706"/>
                  <a:pt x="1" y="7022"/>
                  <a:pt x="3496" y="3496"/>
                </a:cubicBezTo>
                <a:cubicBezTo>
                  <a:pt x="6992" y="1"/>
                  <a:pt x="12706" y="1"/>
                  <a:pt x="16201" y="3496"/>
                </a:cubicBezTo>
                <a:cubicBezTo>
                  <a:pt x="19697" y="7022"/>
                  <a:pt x="19697" y="12706"/>
                  <a:pt x="16201" y="1620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>
                <a:solidFill>
                  <a:schemeClr val="accent4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The cycle repeats every year</a:t>
            </a:r>
            <a:endParaRPr sz="1600">
              <a:solidFill>
                <a:schemeClr val="dk1"/>
              </a:solidFill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sp>
        <p:nvSpPr>
          <p:cNvPr id="1277" name="Google Shape;1277;p40"/>
          <p:cNvSpPr/>
          <p:nvPr/>
        </p:nvSpPr>
        <p:spPr>
          <a:xfrm>
            <a:off x="2863480" y="3042382"/>
            <a:ext cx="1460422" cy="1490531"/>
          </a:xfrm>
          <a:custGeom>
            <a:avLst/>
            <a:gdLst/>
            <a:ahLst/>
            <a:cxnLst/>
            <a:rect l="l" t="t" r="r" b="b"/>
            <a:pathLst>
              <a:path w="25077" h="25594" fill="none" extrusionOk="0">
                <a:moveTo>
                  <a:pt x="25077" y="25593"/>
                </a:moveTo>
                <a:cubicBezTo>
                  <a:pt x="12067" y="23374"/>
                  <a:pt x="1429" y="12736"/>
                  <a:pt x="0" y="0"/>
                </a:cubicBezTo>
              </a:path>
            </a:pathLst>
          </a:custGeom>
          <a:noFill/>
          <a:ln w="38100" cap="rnd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8" name="Google Shape;1278;p40"/>
          <p:cNvSpPr/>
          <p:nvPr/>
        </p:nvSpPr>
        <p:spPr>
          <a:xfrm>
            <a:off x="4787630" y="3107840"/>
            <a:ext cx="1495830" cy="1432118"/>
          </a:xfrm>
          <a:custGeom>
            <a:avLst/>
            <a:gdLst/>
            <a:ahLst/>
            <a:cxnLst/>
            <a:rect l="l" t="t" r="r" b="b"/>
            <a:pathLst>
              <a:path w="25685" h="24591" fill="none" extrusionOk="0">
                <a:moveTo>
                  <a:pt x="25685" y="1"/>
                </a:moveTo>
                <a:cubicBezTo>
                  <a:pt x="23678" y="12098"/>
                  <a:pt x="14043" y="21946"/>
                  <a:pt x="2006" y="24256"/>
                </a:cubicBezTo>
                <a:cubicBezTo>
                  <a:pt x="1338" y="24408"/>
                  <a:pt x="669" y="24499"/>
                  <a:pt x="0" y="24591"/>
                </a:cubicBezTo>
              </a:path>
            </a:pathLst>
          </a:custGeom>
          <a:noFill/>
          <a:ln w="38100" cap="rnd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9" name="Google Shape;1279;p40"/>
          <p:cNvSpPr/>
          <p:nvPr/>
        </p:nvSpPr>
        <p:spPr>
          <a:xfrm>
            <a:off x="4884944" y="1121739"/>
            <a:ext cx="1398515" cy="1417967"/>
          </a:xfrm>
          <a:custGeom>
            <a:avLst/>
            <a:gdLst/>
            <a:ahLst/>
            <a:cxnLst/>
            <a:rect l="l" t="t" r="r" b="b"/>
            <a:pathLst>
              <a:path w="24014" h="24348" fill="none" extrusionOk="0">
                <a:moveTo>
                  <a:pt x="1" y="1"/>
                </a:moveTo>
                <a:cubicBezTo>
                  <a:pt x="12311" y="2037"/>
                  <a:pt x="21825" y="12676"/>
                  <a:pt x="24014" y="24348"/>
                </a:cubicBezTo>
              </a:path>
            </a:pathLst>
          </a:custGeom>
          <a:noFill/>
          <a:ln w="38100" cap="rnd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0" name="Google Shape;1280;p40"/>
          <p:cNvSpPr/>
          <p:nvPr/>
        </p:nvSpPr>
        <p:spPr>
          <a:xfrm>
            <a:off x="2868779" y="1114692"/>
            <a:ext cx="1448017" cy="1446270"/>
          </a:xfrm>
          <a:custGeom>
            <a:avLst/>
            <a:gdLst/>
            <a:ahLst/>
            <a:cxnLst/>
            <a:rect l="l" t="t" r="r" b="b"/>
            <a:pathLst>
              <a:path w="24864" h="24834" fill="none" extrusionOk="0">
                <a:moveTo>
                  <a:pt x="0" y="24833"/>
                </a:moveTo>
                <a:cubicBezTo>
                  <a:pt x="1338" y="12037"/>
                  <a:pt x="12736" y="2158"/>
                  <a:pt x="24864" y="0"/>
                </a:cubicBezTo>
              </a:path>
            </a:pathLst>
          </a:custGeom>
          <a:noFill/>
          <a:ln w="38100" cap="rnd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" name="Google Shape;1281;p40"/>
          <p:cNvSpPr/>
          <p:nvPr/>
        </p:nvSpPr>
        <p:spPr>
          <a:xfrm>
            <a:off x="4869389" y="1086345"/>
            <a:ext cx="77980" cy="90385"/>
          </a:xfrm>
          <a:custGeom>
            <a:avLst/>
            <a:gdLst/>
            <a:ahLst/>
            <a:cxnLst/>
            <a:rect l="l" t="t" r="r" b="b"/>
            <a:pathLst>
              <a:path w="1339" h="1552" extrusionOk="0">
                <a:moveTo>
                  <a:pt x="1338" y="1"/>
                </a:moveTo>
                <a:lnTo>
                  <a:pt x="1" y="578"/>
                </a:lnTo>
                <a:lnTo>
                  <a:pt x="1125" y="1551"/>
                </a:lnTo>
                <a:lnTo>
                  <a:pt x="1338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" name="Google Shape;1282;p40"/>
          <p:cNvSpPr/>
          <p:nvPr/>
        </p:nvSpPr>
        <p:spPr>
          <a:xfrm>
            <a:off x="4254822" y="4477928"/>
            <a:ext cx="77922" cy="90326"/>
          </a:xfrm>
          <a:custGeom>
            <a:avLst/>
            <a:gdLst/>
            <a:ahLst/>
            <a:cxnLst/>
            <a:rect l="l" t="t" r="r" b="b"/>
            <a:pathLst>
              <a:path w="1338" h="1551" extrusionOk="0">
                <a:moveTo>
                  <a:pt x="244" y="1"/>
                </a:moveTo>
                <a:lnTo>
                  <a:pt x="0" y="1551"/>
                </a:lnTo>
                <a:lnTo>
                  <a:pt x="1338" y="973"/>
                </a:lnTo>
                <a:lnTo>
                  <a:pt x="244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40"/>
          <p:cNvSpPr/>
          <p:nvPr/>
        </p:nvSpPr>
        <p:spPr>
          <a:xfrm>
            <a:off x="2831626" y="2491885"/>
            <a:ext cx="88579" cy="76116"/>
          </a:xfrm>
          <a:custGeom>
            <a:avLst/>
            <a:gdLst/>
            <a:ahLst/>
            <a:cxnLst/>
            <a:rect l="l" t="t" r="r" b="b"/>
            <a:pathLst>
              <a:path w="1521" h="1307" extrusionOk="0">
                <a:moveTo>
                  <a:pt x="0" y="0"/>
                </a:moveTo>
                <a:lnTo>
                  <a:pt x="608" y="1307"/>
                </a:lnTo>
                <a:lnTo>
                  <a:pt x="1520" y="182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40"/>
          <p:cNvSpPr/>
          <p:nvPr/>
        </p:nvSpPr>
        <p:spPr>
          <a:xfrm>
            <a:off x="6226784" y="3099002"/>
            <a:ext cx="90326" cy="77980"/>
          </a:xfrm>
          <a:custGeom>
            <a:avLst/>
            <a:gdLst/>
            <a:ahLst/>
            <a:cxnLst/>
            <a:rect l="l" t="t" r="r" b="b"/>
            <a:pathLst>
              <a:path w="1551" h="1339" extrusionOk="0">
                <a:moveTo>
                  <a:pt x="973" y="1"/>
                </a:moveTo>
                <a:lnTo>
                  <a:pt x="0" y="1095"/>
                </a:lnTo>
                <a:lnTo>
                  <a:pt x="1550" y="1338"/>
                </a:lnTo>
                <a:lnTo>
                  <a:pt x="973" y="1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40"/>
          <p:cNvSpPr/>
          <p:nvPr/>
        </p:nvSpPr>
        <p:spPr>
          <a:xfrm>
            <a:off x="3364436" y="1649260"/>
            <a:ext cx="892199" cy="821440"/>
          </a:xfrm>
          <a:custGeom>
            <a:avLst/>
            <a:gdLst/>
            <a:ahLst/>
            <a:cxnLst/>
            <a:rect l="l" t="t" r="r" b="b"/>
            <a:pathLst>
              <a:path w="15320" h="14105" extrusionOk="0">
                <a:moveTo>
                  <a:pt x="7569" y="153"/>
                </a:moveTo>
                <a:cubicBezTo>
                  <a:pt x="9332" y="153"/>
                  <a:pt x="11095" y="821"/>
                  <a:pt x="12463" y="2189"/>
                </a:cubicBezTo>
                <a:cubicBezTo>
                  <a:pt x="14864" y="4590"/>
                  <a:pt x="15107" y="8390"/>
                  <a:pt x="13192" y="11065"/>
                </a:cubicBezTo>
                <a:lnTo>
                  <a:pt x="13344" y="12828"/>
                </a:lnTo>
                <a:lnTo>
                  <a:pt x="11581" y="12645"/>
                </a:lnTo>
                <a:cubicBezTo>
                  <a:pt x="10396" y="13527"/>
                  <a:pt x="8998" y="13952"/>
                  <a:pt x="7569" y="13952"/>
                </a:cubicBezTo>
                <a:cubicBezTo>
                  <a:pt x="5806" y="13952"/>
                  <a:pt x="4043" y="13284"/>
                  <a:pt x="2706" y="11916"/>
                </a:cubicBezTo>
                <a:cubicBezTo>
                  <a:pt x="0" y="9241"/>
                  <a:pt x="0" y="4864"/>
                  <a:pt x="2706" y="2189"/>
                </a:cubicBezTo>
                <a:cubicBezTo>
                  <a:pt x="4043" y="821"/>
                  <a:pt x="5806" y="153"/>
                  <a:pt x="7569" y="153"/>
                </a:cubicBezTo>
                <a:close/>
                <a:moveTo>
                  <a:pt x="7569" y="1"/>
                </a:moveTo>
                <a:cubicBezTo>
                  <a:pt x="5684" y="1"/>
                  <a:pt x="3921" y="730"/>
                  <a:pt x="2584" y="2068"/>
                </a:cubicBezTo>
                <a:cubicBezTo>
                  <a:pt x="1247" y="3405"/>
                  <a:pt x="517" y="5168"/>
                  <a:pt x="517" y="7052"/>
                </a:cubicBezTo>
                <a:cubicBezTo>
                  <a:pt x="517" y="8937"/>
                  <a:pt x="1247" y="10700"/>
                  <a:pt x="2584" y="12037"/>
                </a:cubicBezTo>
                <a:cubicBezTo>
                  <a:pt x="3921" y="13375"/>
                  <a:pt x="5684" y="14104"/>
                  <a:pt x="7569" y="14104"/>
                </a:cubicBezTo>
                <a:cubicBezTo>
                  <a:pt x="9028" y="14104"/>
                  <a:pt x="10457" y="13648"/>
                  <a:pt x="11642" y="12828"/>
                </a:cubicBezTo>
                <a:lnTo>
                  <a:pt x="13314" y="12980"/>
                </a:lnTo>
                <a:lnTo>
                  <a:pt x="13344" y="12980"/>
                </a:lnTo>
                <a:cubicBezTo>
                  <a:pt x="13375" y="12980"/>
                  <a:pt x="13435" y="12949"/>
                  <a:pt x="13466" y="12919"/>
                </a:cubicBezTo>
                <a:cubicBezTo>
                  <a:pt x="13496" y="12888"/>
                  <a:pt x="13496" y="12858"/>
                  <a:pt x="13496" y="12797"/>
                </a:cubicBezTo>
                <a:lnTo>
                  <a:pt x="13344" y="11125"/>
                </a:lnTo>
                <a:cubicBezTo>
                  <a:pt x="15320" y="8299"/>
                  <a:pt x="15016" y="4499"/>
                  <a:pt x="12554" y="2068"/>
                </a:cubicBezTo>
                <a:cubicBezTo>
                  <a:pt x="11216" y="730"/>
                  <a:pt x="9454" y="1"/>
                  <a:pt x="756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" name="Google Shape;1286;p40"/>
          <p:cNvSpPr/>
          <p:nvPr/>
        </p:nvSpPr>
        <p:spPr>
          <a:xfrm>
            <a:off x="4890304" y="3184868"/>
            <a:ext cx="892199" cy="819635"/>
          </a:xfrm>
          <a:custGeom>
            <a:avLst/>
            <a:gdLst/>
            <a:ahLst/>
            <a:cxnLst/>
            <a:rect l="l" t="t" r="r" b="b"/>
            <a:pathLst>
              <a:path w="15320" h="14074" extrusionOk="0">
                <a:moveTo>
                  <a:pt x="7751" y="152"/>
                </a:moveTo>
                <a:cubicBezTo>
                  <a:pt x="9514" y="152"/>
                  <a:pt x="11277" y="821"/>
                  <a:pt x="12615" y="2158"/>
                </a:cubicBezTo>
                <a:cubicBezTo>
                  <a:pt x="15320" y="4863"/>
                  <a:pt x="15320" y="9210"/>
                  <a:pt x="12615" y="11915"/>
                </a:cubicBezTo>
                <a:cubicBezTo>
                  <a:pt x="11277" y="13253"/>
                  <a:pt x="9514" y="13921"/>
                  <a:pt x="7751" y="13921"/>
                </a:cubicBezTo>
                <a:cubicBezTo>
                  <a:pt x="5989" y="13921"/>
                  <a:pt x="4226" y="13253"/>
                  <a:pt x="2858" y="11915"/>
                </a:cubicBezTo>
                <a:cubicBezTo>
                  <a:pt x="456" y="9483"/>
                  <a:pt x="213" y="5714"/>
                  <a:pt x="2128" y="3009"/>
                </a:cubicBezTo>
                <a:lnTo>
                  <a:pt x="1976" y="1277"/>
                </a:lnTo>
                <a:lnTo>
                  <a:pt x="3739" y="1429"/>
                </a:lnTo>
                <a:cubicBezTo>
                  <a:pt x="4925" y="578"/>
                  <a:pt x="6323" y="152"/>
                  <a:pt x="7751" y="152"/>
                </a:cubicBezTo>
                <a:close/>
                <a:moveTo>
                  <a:pt x="7751" y="0"/>
                </a:moveTo>
                <a:cubicBezTo>
                  <a:pt x="6292" y="0"/>
                  <a:pt x="4864" y="426"/>
                  <a:pt x="3678" y="1277"/>
                </a:cubicBezTo>
                <a:lnTo>
                  <a:pt x="2007" y="1125"/>
                </a:lnTo>
                <a:lnTo>
                  <a:pt x="1976" y="1125"/>
                </a:lnTo>
                <a:cubicBezTo>
                  <a:pt x="1946" y="1125"/>
                  <a:pt x="1885" y="1125"/>
                  <a:pt x="1855" y="1155"/>
                </a:cubicBezTo>
                <a:cubicBezTo>
                  <a:pt x="1824" y="1185"/>
                  <a:pt x="1824" y="1246"/>
                  <a:pt x="1824" y="1277"/>
                </a:cubicBezTo>
                <a:lnTo>
                  <a:pt x="1976" y="2979"/>
                </a:lnTo>
                <a:cubicBezTo>
                  <a:pt x="1" y="5775"/>
                  <a:pt x="305" y="9575"/>
                  <a:pt x="2767" y="12037"/>
                </a:cubicBezTo>
                <a:cubicBezTo>
                  <a:pt x="4074" y="13344"/>
                  <a:pt x="5867" y="14073"/>
                  <a:pt x="7751" y="14073"/>
                </a:cubicBezTo>
                <a:cubicBezTo>
                  <a:pt x="9636" y="14073"/>
                  <a:pt x="11399" y="13344"/>
                  <a:pt x="12736" y="12037"/>
                </a:cubicBezTo>
                <a:cubicBezTo>
                  <a:pt x="14074" y="10699"/>
                  <a:pt x="14803" y="8906"/>
                  <a:pt x="14803" y="7052"/>
                </a:cubicBezTo>
                <a:cubicBezTo>
                  <a:pt x="14803" y="5167"/>
                  <a:pt x="14074" y="3374"/>
                  <a:pt x="12736" y="2037"/>
                </a:cubicBezTo>
                <a:cubicBezTo>
                  <a:pt x="11399" y="730"/>
                  <a:pt x="9636" y="0"/>
                  <a:pt x="7751" y="0"/>
                </a:cubicBez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" name="Google Shape;1287;p40"/>
          <p:cNvSpPr/>
          <p:nvPr/>
        </p:nvSpPr>
        <p:spPr>
          <a:xfrm>
            <a:off x="4890304" y="1651065"/>
            <a:ext cx="901051" cy="821382"/>
          </a:xfrm>
          <a:custGeom>
            <a:avLst/>
            <a:gdLst/>
            <a:ahLst/>
            <a:cxnLst/>
            <a:rect l="l" t="t" r="r" b="b"/>
            <a:pathLst>
              <a:path w="15472" h="14104" extrusionOk="0">
                <a:moveTo>
                  <a:pt x="7751" y="152"/>
                </a:moveTo>
                <a:cubicBezTo>
                  <a:pt x="9514" y="152"/>
                  <a:pt x="11277" y="821"/>
                  <a:pt x="12615" y="2158"/>
                </a:cubicBezTo>
                <a:cubicBezTo>
                  <a:pt x="15320" y="4863"/>
                  <a:pt x="15320" y="9240"/>
                  <a:pt x="12615" y="11915"/>
                </a:cubicBezTo>
                <a:cubicBezTo>
                  <a:pt x="11277" y="13253"/>
                  <a:pt x="9514" y="13952"/>
                  <a:pt x="7751" y="13952"/>
                </a:cubicBezTo>
                <a:cubicBezTo>
                  <a:pt x="6323" y="13952"/>
                  <a:pt x="4925" y="13496"/>
                  <a:pt x="3739" y="12645"/>
                </a:cubicBezTo>
                <a:lnTo>
                  <a:pt x="1976" y="12797"/>
                </a:lnTo>
                <a:lnTo>
                  <a:pt x="2128" y="11064"/>
                </a:lnTo>
                <a:cubicBezTo>
                  <a:pt x="213" y="8359"/>
                  <a:pt x="456" y="4590"/>
                  <a:pt x="2858" y="2158"/>
                </a:cubicBezTo>
                <a:cubicBezTo>
                  <a:pt x="4226" y="821"/>
                  <a:pt x="5989" y="152"/>
                  <a:pt x="7751" y="152"/>
                </a:cubicBezTo>
                <a:close/>
                <a:moveTo>
                  <a:pt x="7751" y="0"/>
                </a:moveTo>
                <a:cubicBezTo>
                  <a:pt x="5867" y="0"/>
                  <a:pt x="4104" y="730"/>
                  <a:pt x="2767" y="2067"/>
                </a:cubicBezTo>
                <a:cubicBezTo>
                  <a:pt x="305" y="4499"/>
                  <a:pt x="1" y="8298"/>
                  <a:pt x="1976" y="11094"/>
                </a:cubicBezTo>
                <a:lnTo>
                  <a:pt x="1824" y="12797"/>
                </a:lnTo>
                <a:cubicBezTo>
                  <a:pt x="1824" y="12827"/>
                  <a:pt x="1824" y="12888"/>
                  <a:pt x="1855" y="12918"/>
                </a:cubicBezTo>
                <a:cubicBezTo>
                  <a:pt x="1885" y="12949"/>
                  <a:pt x="1946" y="12979"/>
                  <a:pt x="1976" y="12979"/>
                </a:cubicBezTo>
                <a:lnTo>
                  <a:pt x="2007" y="12979"/>
                </a:lnTo>
                <a:lnTo>
                  <a:pt x="3678" y="12797"/>
                </a:lnTo>
                <a:cubicBezTo>
                  <a:pt x="4864" y="13648"/>
                  <a:pt x="6292" y="14104"/>
                  <a:pt x="7751" y="14104"/>
                </a:cubicBezTo>
                <a:cubicBezTo>
                  <a:pt x="9636" y="14104"/>
                  <a:pt x="11399" y="13374"/>
                  <a:pt x="12736" y="12037"/>
                </a:cubicBezTo>
                <a:cubicBezTo>
                  <a:pt x="15472" y="9271"/>
                  <a:pt x="15472" y="4803"/>
                  <a:pt x="12736" y="2067"/>
                </a:cubicBezTo>
                <a:cubicBezTo>
                  <a:pt x="11399" y="730"/>
                  <a:pt x="9636" y="0"/>
                  <a:pt x="7751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8" name="Google Shape;1288;p40"/>
          <p:cNvSpPr/>
          <p:nvPr/>
        </p:nvSpPr>
        <p:spPr>
          <a:xfrm>
            <a:off x="3364436" y="3184868"/>
            <a:ext cx="892199" cy="821382"/>
          </a:xfrm>
          <a:custGeom>
            <a:avLst/>
            <a:gdLst/>
            <a:ahLst/>
            <a:cxnLst/>
            <a:rect l="l" t="t" r="r" b="b"/>
            <a:pathLst>
              <a:path w="15320" h="14104" extrusionOk="0">
                <a:moveTo>
                  <a:pt x="7569" y="152"/>
                </a:moveTo>
                <a:cubicBezTo>
                  <a:pt x="8998" y="152"/>
                  <a:pt x="10396" y="608"/>
                  <a:pt x="11581" y="1459"/>
                </a:cubicBezTo>
                <a:lnTo>
                  <a:pt x="13344" y="1307"/>
                </a:lnTo>
                <a:lnTo>
                  <a:pt x="13192" y="3040"/>
                </a:lnTo>
                <a:cubicBezTo>
                  <a:pt x="15107" y="5745"/>
                  <a:pt x="14864" y="9514"/>
                  <a:pt x="12463" y="11946"/>
                </a:cubicBezTo>
                <a:cubicBezTo>
                  <a:pt x="11095" y="13283"/>
                  <a:pt x="9332" y="13952"/>
                  <a:pt x="7569" y="13952"/>
                </a:cubicBezTo>
                <a:cubicBezTo>
                  <a:pt x="5806" y="13952"/>
                  <a:pt x="4043" y="13283"/>
                  <a:pt x="2706" y="11946"/>
                </a:cubicBezTo>
                <a:cubicBezTo>
                  <a:pt x="0" y="9240"/>
                  <a:pt x="0" y="4863"/>
                  <a:pt x="2706" y="2189"/>
                </a:cubicBezTo>
                <a:cubicBezTo>
                  <a:pt x="4043" y="851"/>
                  <a:pt x="5806" y="152"/>
                  <a:pt x="7569" y="152"/>
                </a:cubicBezTo>
                <a:close/>
                <a:moveTo>
                  <a:pt x="7569" y="0"/>
                </a:moveTo>
                <a:cubicBezTo>
                  <a:pt x="5684" y="0"/>
                  <a:pt x="3921" y="730"/>
                  <a:pt x="2584" y="2067"/>
                </a:cubicBezTo>
                <a:cubicBezTo>
                  <a:pt x="1247" y="3404"/>
                  <a:pt x="517" y="5167"/>
                  <a:pt x="517" y="7052"/>
                </a:cubicBezTo>
                <a:cubicBezTo>
                  <a:pt x="517" y="8936"/>
                  <a:pt x="1247" y="10699"/>
                  <a:pt x="2584" y="12037"/>
                </a:cubicBezTo>
                <a:cubicBezTo>
                  <a:pt x="3921" y="13374"/>
                  <a:pt x="5684" y="14104"/>
                  <a:pt x="7569" y="14104"/>
                </a:cubicBezTo>
                <a:cubicBezTo>
                  <a:pt x="9454" y="14104"/>
                  <a:pt x="11216" y="13374"/>
                  <a:pt x="12554" y="12037"/>
                </a:cubicBezTo>
                <a:cubicBezTo>
                  <a:pt x="15016" y="9605"/>
                  <a:pt x="15320" y="5806"/>
                  <a:pt x="13344" y="3009"/>
                </a:cubicBezTo>
                <a:lnTo>
                  <a:pt x="13496" y="1307"/>
                </a:lnTo>
                <a:cubicBezTo>
                  <a:pt x="13496" y="1277"/>
                  <a:pt x="13496" y="1216"/>
                  <a:pt x="13466" y="1185"/>
                </a:cubicBezTo>
                <a:cubicBezTo>
                  <a:pt x="13435" y="1155"/>
                  <a:pt x="13375" y="1125"/>
                  <a:pt x="13344" y="1125"/>
                </a:cubicBezTo>
                <a:lnTo>
                  <a:pt x="13314" y="1125"/>
                </a:lnTo>
                <a:lnTo>
                  <a:pt x="11642" y="1307"/>
                </a:lnTo>
                <a:cubicBezTo>
                  <a:pt x="10457" y="456"/>
                  <a:pt x="9028" y="0"/>
                  <a:pt x="7569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9" name="Google Shape;1289;p40"/>
          <p:cNvSpPr txBox="1"/>
          <p:nvPr/>
        </p:nvSpPr>
        <p:spPr>
          <a:xfrm>
            <a:off x="4879664" y="1912250"/>
            <a:ext cx="9135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lt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04</a:t>
            </a:r>
            <a:endParaRPr sz="2500">
              <a:solidFill>
                <a:schemeClr val="lt1"/>
              </a:solidFill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sp>
        <p:nvSpPr>
          <p:cNvPr id="1290" name="Google Shape;1290;p40"/>
          <p:cNvSpPr txBox="1"/>
          <p:nvPr/>
        </p:nvSpPr>
        <p:spPr>
          <a:xfrm>
            <a:off x="3361319" y="1914460"/>
            <a:ext cx="8862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lt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01</a:t>
            </a:r>
            <a:endParaRPr sz="2500">
              <a:solidFill>
                <a:schemeClr val="lt1"/>
              </a:solidFill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sp>
        <p:nvSpPr>
          <p:cNvPr id="1291" name="Google Shape;1291;p40"/>
          <p:cNvSpPr txBox="1"/>
          <p:nvPr/>
        </p:nvSpPr>
        <p:spPr>
          <a:xfrm>
            <a:off x="4885852" y="3459318"/>
            <a:ext cx="9135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lt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03</a:t>
            </a:r>
            <a:endParaRPr sz="2500">
              <a:solidFill>
                <a:schemeClr val="lt1"/>
              </a:solidFill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sp>
        <p:nvSpPr>
          <p:cNvPr id="1292" name="Google Shape;1292;p40"/>
          <p:cNvSpPr txBox="1"/>
          <p:nvPr/>
        </p:nvSpPr>
        <p:spPr>
          <a:xfrm>
            <a:off x="3353768" y="3459318"/>
            <a:ext cx="9135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lt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02</a:t>
            </a:r>
            <a:endParaRPr sz="2500">
              <a:solidFill>
                <a:schemeClr val="lt1"/>
              </a:solidFill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sp>
        <p:nvSpPr>
          <p:cNvPr id="1293" name="Google Shape;1293;p40"/>
          <p:cNvSpPr txBox="1"/>
          <p:nvPr/>
        </p:nvSpPr>
        <p:spPr>
          <a:xfrm>
            <a:off x="6744335" y="1651000"/>
            <a:ext cx="1939290" cy="582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sz="13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The system requires customers</a:t>
            </a:r>
            <a:r>
              <a:rPr lang="vi-VN" sz="13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must</a:t>
            </a:r>
            <a:r>
              <a:rPr sz="13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 to log in to receive payment</a:t>
            </a:r>
          </a:p>
        </p:txBody>
      </p:sp>
      <p:sp>
        <p:nvSpPr>
          <p:cNvPr id="1294" name="Google Shape;1294;p40"/>
          <p:cNvSpPr txBox="1"/>
          <p:nvPr/>
        </p:nvSpPr>
        <p:spPr>
          <a:xfrm>
            <a:off x="6732270" y="1275080"/>
            <a:ext cx="2018665" cy="390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300">
                <a:solidFill>
                  <a:schemeClr val="accent4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Login to pay</a:t>
            </a:r>
          </a:p>
        </p:txBody>
      </p:sp>
      <p:sp>
        <p:nvSpPr>
          <p:cNvPr id="1295" name="Google Shape;1295;p40"/>
          <p:cNvSpPr txBox="1"/>
          <p:nvPr/>
        </p:nvSpPr>
        <p:spPr>
          <a:xfrm>
            <a:off x="7576858" y="902775"/>
            <a:ext cx="11073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accent4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04</a:t>
            </a:r>
            <a:endParaRPr sz="3200">
              <a:solidFill>
                <a:schemeClr val="accent4"/>
              </a:solidFill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sp>
        <p:nvSpPr>
          <p:cNvPr id="1298" name="Google Shape;1298;p40"/>
          <p:cNvSpPr txBox="1"/>
          <p:nvPr/>
        </p:nvSpPr>
        <p:spPr>
          <a:xfrm>
            <a:off x="7576874" y="3400180"/>
            <a:ext cx="11073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accent3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03</a:t>
            </a:r>
            <a:endParaRPr sz="3200">
              <a:solidFill>
                <a:schemeClr val="accent3"/>
              </a:solidFill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sp>
        <p:nvSpPr>
          <p:cNvPr id="1299" name="Google Shape;1299;p40"/>
          <p:cNvSpPr txBox="1"/>
          <p:nvPr/>
        </p:nvSpPr>
        <p:spPr>
          <a:xfrm>
            <a:off x="460375" y="1666240"/>
            <a:ext cx="1939290" cy="567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3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Customers wait for big sales that cause rate differences</a:t>
            </a:r>
          </a:p>
        </p:txBody>
      </p:sp>
      <p:sp>
        <p:nvSpPr>
          <p:cNvPr id="1300" name="Google Shape;1300;p40"/>
          <p:cNvSpPr txBox="1"/>
          <p:nvPr/>
        </p:nvSpPr>
        <p:spPr>
          <a:xfrm>
            <a:off x="459826" y="1395234"/>
            <a:ext cx="19383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300" dirty="0">
                <a:solidFill>
                  <a:schemeClr val="accent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Waiting &amp; Sales</a:t>
            </a:r>
          </a:p>
        </p:txBody>
      </p:sp>
      <p:sp>
        <p:nvSpPr>
          <p:cNvPr id="1301" name="Google Shape;1301;p40"/>
          <p:cNvSpPr txBox="1"/>
          <p:nvPr/>
        </p:nvSpPr>
        <p:spPr>
          <a:xfrm>
            <a:off x="459828" y="902775"/>
            <a:ext cx="11073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accent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01</a:t>
            </a:r>
            <a:endParaRPr sz="3200">
              <a:solidFill>
                <a:schemeClr val="accent1"/>
              </a:solidFill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sp>
        <p:nvSpPr>
          <p:cNvPr id="1302" name="Google Shape;1302;p40"/>
          <p:cNvSpPr txBox="1"/>
          <p:nvPr/>
        </p:nvSpPr>
        <p:spPr>
          <a:xfrm>
            <a:off x="460508" y="4239816"/>
            <a:ext cx="19395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303" name="Google Shape;1303;p40"/>
          <p:cNvSpPr txBox="1"/>
          <p:nvPr/>
        </p:nvSpPr>
        <p:spPr>
          <a:xfrm>
            <a:off x="460952" y="3848406"/>
            <a:ext cx="19383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300">
                <a:solidFill>
                  <a:schemeClr val="accent2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Extra cost</a:t>
            </a:r>
          </a:p>
        </p:txBody>
      </p:sp>
      <p:sp>
        <p:nvSpPr>
          <p:cNvPr id="1304" name="Google Shape;1304;p40"/>
          <p:cNvSpPr txBox="1"/>
          <p:nvPr/>
        </p:nvSpPr>
        <p:spPr>
          <a:xfrm>
            <a:off x="460656" y="3357000"/>
            <a:ext cx="11073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accent2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02</a:t>
            </a:r>
            <a:endParaRPr sz="3200">
              <a:solidFill>
                <a:schemeClr val="accent2"/>
              </a:solidFill>
              <a:latin typeface="Fira Sans Extra Condensed Medium" panose="020B0603050000020004"/>
              <a:ea typeface="Fira Sans Extra Condensed Medium" panose="020B0603050000020004"/>
              <a:cs typeface="Fira Sans Extra Condensed Medium" panose="020B0603050000020004"/>
              <a:sym typeface="Fira Sans Extra Condensed Medium" panose="020B0603050000020004"/>
            </a:endParaRPr>
          </a:p>
        </p:txBody>
      </p:sp>
      <p:grpSp>
        <p:nvGrpSpPr>
          <p:cNvPr id="1305" name="Google Shape;1305;p40"/>
          <p:cNvGrpSpPr/>
          <p:nvPr/>
        </p:nvGrpSpPr>
        <p:grpSpPr>
          <a:xfrm>
            <a:off x="2698911" y="2630285"/>
            <a:ext cx="354025" cy="342765"/>
            <a:chOff x="1539481" y="5965820"/>
            <a:chExt cx="642047" cy="621627"/>
          </a:xfrm>
        </p:grpSpPr>
        <p:sp>
          <p:nvSpPr>
            <p:cNvPr id="1306" name="Google Shape;1306;p40"/>
            <p:cNvSpPr/>
            <p:nvPr/>
          </p:nvSpPr>
          <p:spPr>
            <a:xfrm>
              <a:off x="1539481" y="6110771"/>
              <a:ext cx="642047" cy="476677"/>
            </a:xfrm>
            <a:custGeom>
              <a:avLst/>
              <a:gdLst/>
              <a:ahLst/>
              <a:cxnLst/>
              <a:rect l="l" t="t" r="r" b="b"/>
              <a:pathLst>
                <a:path w="74268" h="55139" extrusionOk="0">
                  <a:moveTo>
                    <a:pt x="67353" y="2420"/>
                  </a:moveTo>
                  <a:lnTo>
                    <a:pt x="67930" y="4840"/>
                  </a:lnTo>
                  <a:lnTo>
                    <a:pt x="6338" y="4840"/>
                  </a:lnTo>
                  <a:lnTo>
                    <a:pt x="6914" y="2420"/>
                  </a:lnTo>
                  <a:close/>
                  <a:moveTo>
                    <a:pt x="71847" y="7202"/>
                  </a:moveTo>
                  <a:lnTo>
                    <a:pt x="71847" y="9622"/>
                  </a:lnTo>
                  <a:lnTo>
                    <a:pt x="2362" y="9622"/>
                  </a:lnTo>
                  <a:lnTo>
                    <a:pt x="2362" y="7202"/>
                  </a:lnTo>
                  <a:close/>
                  <a:moveTo>
                    <a:pt x="67065" y="11984"/>
                  </a:moveTo>
                  <a:lnTo>
                    <a:pt x="67065" y="16766"/>
                  </a:lnTo>
                  <a:lnTo>
                    <a:pt x="7202" y="16766"/>
                  </a:lnTo>
                  <a:lnTo>
                    <a:pt x="7202" y="11984"/>
                  </a:lnTo>
                  <a:close/>
                  <a:moveTo>
                    <a:pt x="28981" y="19186"/>
                  </a:moveTo>
                  <a:lnTo>
                    <a:pt x="25236" y="25178"/>
                  </a:lnTo>
                  <a:lnTo>
                    <a:pt x="7202" y="25178"/>
                  </a:lnTo>
                  <a:lnTo>
                    <a:pt x="7202" y="19186"/>
                  </a:lnTo>
                  <a:close/>
                  <a:moveTo>
                    <a:pt x="23968" y="27598"/>
                  </a:moveTo>
                  <a:lnTo>
                    <a:pt x="23968" y="28751"/>
                  </a:lnTo>
                  <a:lnTo>
                    <a:pt x="7202" y="28751"/>
                  </a:lnTo>
                  <a:lnTo>
                    <a:pt x="7202" y="27598"/>
                  </a:lnTo>
                  <a:close/>
                  <a:moveTo>
                    <a:pt x="66432" y="19186"/>
                  </a:moveTo>
                  <a:lnTo>
                    <a:pt x="71847" y="26734"/>
                  </a:lnTo>
                  <a:lnTo>
                    <a:pt x="71847" y="29211"/>
                  </a:lnTo>
                  <a:lnTo>
                    <a:pt x="70580" y="29845"/>
                  </a:lnTo>
                  <a:lnTo>
                    <a:pt x="68275" y="29096"/>
                  </a:lnTo>
                  <a:lnTo>
                    <a:pt x="68275" y="27310"/>
                  </a:lnTo>
                  <a:lnTo>
                    <a:pt x="64242" y="19186"/>
                  </a:lnTo>
                  <a:close/>
                  <a:moveTo>
                    <a:pt x="33994" y="19186"/>
                  </a:moveTo>
                  <a:lnTo>
                    <a:pt x="29961" y="27310"/>
                  </a:lnTo>
                  <a:lnTo>
                    <a:pt x="29961" y="29096"/>
                  </a:lnTo>
                  <a:lnTo>
                    <a:pt x="27656" y="29903"/>
                  </a:lnTo>
                  <a:lnTo>
                    <a:pt x="26331" y="29211"/>
                  </a:lnTo>
                  <a:lnTo>
                    <a:pt x="26331" y="28751"/>
                  </a:lnTo>
                  <a:lnTo>
                    <a:pt x="26331" y="27944"/>
                  </a:lnTo>
                  <a:lnTo>
                    <a:pt x="31804" y="19186"/>
                  </a:lnTo>
                  <a:close/>
                  <a:moveTo>
                    <a:pt x="40159" y="19186"/>
                  </a:moveTo>
                  <a:lnTo>
                    <a:pt x="37105" y="27368"/>
                  </a:lnTo>
                  <a:lnTo>
                    <a:pt x="37105" y="29096"/>
                  </a:lnTo>
                  <a:lnTo>
                    <a:pt x="34743" y="29903"/>
                  </a:lnTo>
                  <a:lnTo>
                    <a:pt x="32323" y="29096"/>
                  </a:lnTo>
                  <a:lnTo>
                    <a:pt x="32323" y="27829"/>
                  </a:lnTo>
                  <a:lnTo>
                    <a:pt x="36644" y="19186"/>
                  </a:lnTo>
                  <a:close/>
                  <a:moveTo>
                    <a:pt x="45344" y="19186"/>
                  </a:moveTo>
                  <a:lnTo>
                    <a:pt x="44307" y="27425"/>
                  </a:lnTo>
                  <a:lnTo>
                    <a:pt x="44307" y="29096"/>
                  </a:lnTo>
                  <a:lnTo>
                    <a:pt x="41945" y="29903"/>
                  </a:lnTo>
                  <a:lnTo>
                    <a:pt x="39525" y="29096"/>
                  </a:lnTo>
                  <a:lnTo>
                    <a:pt x="39525" y="27771"/>
                  </a:lnTo>
                  <a:lnTo>
                    <a:pt x="42751" y="19186"/>
                  </a:lnTo>
                  <a:close/>
                  <a:moveTo>
                    <a:pt x="50472" y="19186"/>
                  </a:moveTo>
                  <a:lnTo>
                    <a:pt x="51509" y="27656"/>
                  </a:lnTo>
                  <a:lnTo>
                    <a:pt x="51509" y="29096"/>
                  </a:lnTo>
                  <a:lnTo>
                    <a:pt x="49089" y="29903"/>
                  </a:lnTo>
                  <a:lnTo>
                    <a:pt x="46727" y="29096"/>
                  </a:lnTo>
                  <a:lnTo>
                    <a:pt x="46727" y="27656"/>
                  </a:lnTo>
                  <a:lnTo>
                    <a:pt x="47764" y="19186"/>
                  </a:lnTo>
                  <a:close/>
                  <a:moveTo>
                    <a:pt x="55484" y="19186"/>
                  </a:moveTo>
                  <a:lnTo>
                    <a:pt x="58711" y="27771"/>
                  </a:lnTo>
                  <a:lnTo>
                    <a:pt x="58711" y="29096"/>
                  </a:lnTo>
                  <a:lnTo>
                    <a:pt x="56291" y="29903"/>
                  </a:lnTo>
                  <a:lnTo>
                    <a:pt x="53871" y="29096"/>
                  </a:lnTo>
                  <a:lnTo>
                    <a:pt x="53871" y="27598"/>
                  </a:lnTo>
                  <a:lnTo>
                    <a:pt x="52834" y="19186"/>
                  </a:lnTo>
                  <a:close/>
                  <a:moveTo>
                    <a:pt x="61534" y="19186"/>
                  </a:moveTo>
                  <a:lnTo>
                    <a:pt x="65855" y="27886"/>
                  </a:lnTo>
                  <a:lnTo>
                    <a:pt x="65855" y="29096"/>
                  </a:lnTo>
                  <a:lnTo>
                    <a:pt x="63493" y="29903"/>
                  </a:lnTo>
                  <a:lnTo>
                    <a:pt x="61073" y="29096"/>
                  </a:lnTo>
                  <a:lnTo>
                    <a:pt x="61073" y="27368"/>
                  </a:lnTo>
                  <a:lnTo>
                    <a:pt x="58020" y="19186"/>
                  </a:lnTo>
                  <a:close/>
                  <a:moveTo>
                    <a:pt x="59863" y="31228"/>
                  </a:moveTo>
                  <a:lnTo>
                    <a:pt x="61073" y="31631"/>
                  </a:lnTo>
                  <a:lnTo>
                    <a:pt x="61073" y="41945"/>
                  </a:lnTo>
                  <a:lnTo>
                    <a:pt x="38315" y="41945"/>
                  </a:lnTo>
                  <a:lnTo>
                    <a:pt x="38315" y="31228"/>
                  </a:lnTo>
                  <a:lnTo>
                    <a:pt x="41945" y="32438"/>
                  </a:lnTo>
                  <a:lnTo>
                    <a:pt x="45517" y="31228"/>
                  </a:lnTo>
                  <a:lnTo>
                    <a:pt x="49089" y="32438"/>
                  </a:lnTo>
                  <a:lnTo>
                    <a:pt x="52719" y="31228"/>
                  </a:lnTo>
                  <a:lnTo>
                    <a:pt x="56291" y="32438"/>
                  </a:lnTo>
                  <a:lnTo>
                    <a:pt x="59863" y="31228"/>
                  </a:lnTo>
                  <a:close/>
                  <a:moveTo>
                    <a:pt x="10774" y="31170"/>
                  </a:moveTo>
                  <a:lnTo>
                    <a:pt x="10774" y="47937"/>
                  </a:lnTo>
                  <a:lnTo>
                    <a:pt x="7202" y="47937"/>
                  </a:lnTo>
                  <a:lnTo>
                    <a:pt x="7202" y="31170"/>
                  </a:lnTo>
                  <a:close/>
                  <a:moveTo>
                    <a:pt x="23968" y="31170"/>
                  </a:moveTo>
                  <a:lnTo>
                    <a:pt x="23968" y="47937"/>
                  </a:lnTo>
                  <a:lnTo>
                    <a:pt x="13194" y="47937"/>
                  </a:lnTo>
                  <a:lnTo>
                    <a:pt x="13194" y="31170"/>
                  </a:lnTo>
                  <a:close/>
                  <a:moveTo>
                    <a:pt x="29961" y="31631"/>
                  </a:moveTo>
                  <a:lnTo>
                    <a:pt x="29961" y="47937"/>
                  </a:lnTo>
                  <a:lnTo>
                    <a:pt x="26331" y="47937"/>
                  </a:lnTo>
                  <a:lnTo>
                    <a:pt x="26331" y="31919"/>
                  </a:lnTo>
                  <a:lnTo>
                    <a:pt x="27425" y="32438"/>
                  </a:lnTo>
                  <a:lnTo>
                    <a:pt x="29961" y="31631"/>
                  </a:lnTo>
                  <a:close/>
                  <a:moveTo>
                    <a:pt x="67065" y="31228"/>
                  </a:moveTo>
                  <a:lnTo>
                    <a:pt x="67065" y="47937"/>
                  </a:lnTo>
                  <a:lnTo>
                    <a:pt x="32323" y="47937"/>
                  </a:lnTo>
                  <a:lnTo>
                    <a:pt x="32323" y="31631"/>
                  </a:lnTo>
                  <a:lnTo>
                    <a:pt x="34743" y="32438"/>
                  </a:lnTo>
                  <a:lnTo>
                    <a:pt x="35895" y="32035"/>
                  </a:lnTo>
                  <a:lnTo>
                    <a:pt x="35895" y="44365"/>
                  </a:lnTo>
                  <a:lnTo>
                    <a:pt x="63493" y="44365"/>
                  </a:lnTo>
                  <a:lnTo>
                    <a:pt x="63493" y="32438"/>
                  </a:lnTo>
                  <a:lnTo>
                    <a:pt x="67065" y="31228"/>
                  </a:lnTo>
                  <a:close/>
                  <a:moveTo>
                    <a:pt x="71847" y="50357"/>
                  </a:moveTo>
                  <a:lnTo>
                    <a:pt x="71847" y="52719"/>
                  </a:lnTo>
                  <a:lnTo>
                    <a:pt x="2362" y="52719"/>
                  </a:lnTo>
                  <a:lnTo>
                    <a:pt x="2362" y="50357"/>
                  </a:lnTo>
                  <a:close/>
                  <a:moveTo>
                    <a:pt x="5070" y="0"/>
                  </a:moveTo>
                  <a:lnTo>
                    <a:pt x="3860" y="4840"/>
                  </a:lnTo>
                  <a:lnTo>
                    <a:pt x="0" y="4840"/>
                  </a:lnTo>
                  <a:lnTo>
                    <a:pt x="0" y="11984"/>
                  </a:lnTo>
                  <a:lnTo>
                    <a:pt x="4782" y="11984"/>
                  </a:lnTo>
                  <a:lnTo>
                    <a:pt x="4782" y="25178"/>
                  </a:lnTo>
                  <a:lnTo>
                    <a:pt x="4782" y="31170"/>
                  </a:lnTo>
                  <a:lnTo>
                    <a:pt x="4782" y="47937"/>
                  </a:lnTo>
                  <a:lnTo>
                    <a:pt x="0" y="47937"/>
                  </a:lnTo>
                  <a:lnTo>
                    <a:pt x="0" y="55139"/>
                  </a:lnTo>
                  <a:lnTo>
                    <a:pt x="74267" y="55139"/>
                  </a:lnTo>
                  <a:lnTo>
                    <a:pt x="74267" y="47937"/>
                  </a:lnTo>
                  <a:lnTo>
                    <a:pt x="69485" y="47937"/>
                  </a:lnTo>
                  <a:lnTo>
                    <a:pt x="69485" y="32035"/>
                  </a:lnTo>
                  <a:lnTo>
                    <a:pt x="70753" y="32496"/>
                  </a:lnTo>
                  <a:lnTo>
                    <a:pt x="74267" y="30709"/>
                  </a:lnTo>
                  <a:lnTo>
                    <a:pt x="74267" y="25985"/>
                  </a:lnTo>
                  <a:lnTo>
                    <a:pt x="69428" y="19186"/>
                  </a:lnTo>
                  <a:lnTo>
                    <a:pt x="69485" y="19186"/>
                  </a:lnTo>
                  <a:lnTo>
                    <a:pt x="69485" y="11984"/>
                  </a:lnTo>
                  <a:lnTo>
                    <a:pt x="74267" y="11984"/>
                  </a:lnTo>
                  <a:lnTo>
                    <a:pt x="74267" y="4840"/>
                  </a:lnTo>
                  <a:lnTo>
                    <a:pt x="70407" y="4840"/>
                  </a:lnTo>
                  <a:lnTo>
                    <a:pt x="691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1632623" y="5965820"/>
              <a:ext cx="455764" cy="165872"/>
            </a:xfrm>
            <a:custGeom>
              <a:avLst/>
              <a:gdLst/>
              <a:ahLst/>
              <a:cxnLst/>
              <a:rect l="l" t="t" r="r" b="b"/>
              <a:pathLst>
                <a:path w="52720" h="19187" extrusionOk="0">
                  <a:moveTo>
                    <a:pt x="3573" y="1"/>
                  </a:moveTo>
                  <a:cubicBezTo>
                    <a:pt x="1614" y="1"/>
                    <a:pt x="0" y="1614"/>
                    <a:pt x="0" y="3631"/>
                  </a:cubicBezTo>
                  <a:lnTo>
                    <a:pt x="0" y="19187"/>
                  </a:lnTo>
                  <a:lnTo>
                    <a:pt x="52719" y="19187"/>
                  </a:lnTo>
                  <a:lnTo>
                    <a:pt x="52719" y="3631"/>
                  </a:lnTo>
                  <a:cubicBezTo>
                    <a:pt x="52719" y="1614"/>
                    <a:pt x="51106" y="1"/>
                    <a:pt x="490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0"/>
            <p:cNvSpPr/>
            <p:nvPr/>
          </p:nvSpPr>
          <p:spPr>
            <a:xfrm>
              <a:off x="1673963" y="5997202"/>
              <a:ext cx="72730" cy="103610"/>
            </a:xfrm>
            <a:custGeom>
              <a:avLst/>
              <a:gdLst/>
              <a:ahLst/>
              <a:cxnLst/>
              <a:rect l="l" t="t" r="r" b="b"/>
              <a:pathLst>
                <a:path w="8413" h="11985" extrusionOk="0">
                  <a:moveTo>
                    <a:pt x="3630" y="1"/>
                  </a:moveTo>
                  <a:cubicBezTo>
                    <a:pt x="1614" y="1"/>
                    <a:pt x="0" y="1614"/>
                    <a:pt x="0" y="3573"/>
                  </a:cubicBezTo>
                  <a:cubicBezTo>
                    <a:pt x="0" y="5589"/>
                    <a:pt x="1614" y="7203"/>
                    <a:pt x="3630" y="7203"/>
                  </a:cubicBezTo>
                  <a:lnTo>
                    <a:pt x="4783" y="7203"/>
                  </a:lnTo>
                  <a:cubicBezTo>
                    <a:pt x="5474" y="7203"/>
                    <a:pt x="5993" y="7721"/>
                    <a:pt x="5993" y="8355"/>
                  </a:cubicBezTo>
                  <a:cubicBezTo>
                    <a:pt x="5993" y="9046"/>
                    <a:pt x="5474" y="9565"/>
                    <a:pt x="4783" y="9565"/>
                  </a:cubicBezTo>
                  <a:lnTo>
                    <a:pt x="3630" y="9565"/>
                  </a:lnTo>
                  <a:cubicBezTo>
                    <a:pt x="2939" y="9565"/>
                    <a:pt x="2420" y="9046"/>
                    <a:pt x="2420" y="8355"/>
                  </a:cubicBezTo>
                  <a:lnTo>
                    <a:pt x="0" y="8355"/>
                  </a:lnTo>
                  <a:cubicBezTo>
                    <a:pt x="0" y="10371"/>
                    <a:pt x="1614" y="11985"/>
                    <a:pt x="3630" y="11985"/>
                  </a:cubicBezTo>
                  <a:lnTo>
                    <a:pt x="4783" y="11985"/>
                  </a:lnTo>
                  <a:cubicBezTo>
                    <a:pt x="6799" y="11985"/>
                    <a:pt x="8412" y="10371"/>
                    <a:pt x="8412" y="8355"/>
                  </a:cubicBezTo>
                  <a:cubicBezTo>
                    <a:pt x="8412" y="6396"/>
                    <a:pt x="6799" y="4783"/>
                    <a:pt x="4783" y="4783"/>
                  </a:cubicBezTo>
                  <a:lnTo>
                    <a:pt x="3630" y="4783"/>
                  </a:lnTo>
                  <a:cubicBezTo>
                    <a:pt x="2939" y="4783"/>
                    <a:pt x="2420" y="4264"/>
                    <a:pt x="2420" y="3573"/>
                  </a:cubicBezTo>
                  <a:cubicBezTo>
                    <a:pt x="2420" y="2939"/>
                    <a:pt x="2939" y="2363"/>
                    <a:pt x="3630" y="2363"/>
                  </a:cubicBezTo>
                  <a:lnTo>
                    <a:pt x="4783" y="2363"/>
                  </a:lnTo>
                  <a:cubicBezTo>
                    <a:pt x="5474" y="2363"/>
                    <a:pt x="5993" y="2939"/>
                    <a:pt x="5993" y="3573"/>
                  </a:cubicBezTo>
                  <a:lnTo>
                    <a:pt x="8412" y="3573"/>
                  </a:lnTo>
                  <a:cubicBezTo>
                    <a:pt x="8412" y="1614"/>
                    <a:pt x="6799" y="1"/>
                    <a:pt x="4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0"/>
            <p:cNvSpPr/>
            <p:nvPr/>
          </p:nvSpPr>
          <p:spPr>
            <a:xfrm>
              <a:off x="1767104" y="5997202"/>
              <a:ext cx="83191" cy="103610"/>
            </a:xfrm>
            <a:custGeom>
              <a:avLst/>
              <a:gdLst/>
              <a:ahLst/>
              <a:cxnLst/>
              <a:rect l="l" t="t" r="r" b="b"/>
              <a:pathLst>
                <a:path w="9623" h="11985" extrusionOk="0">
                  <a:moveTo>
                    <a:pt x="1" y="1"/>
                  </a:moveTo>
                  <a:lnTo>
                    <a:pt x="1" y="11985"/>
                  </a:lnTo>
                  <a:lnTo>
                    <a:pt x="2421" y="11985"/>
                  </a:lnTo>
                  <a:lnTo>
                    <a:pt x="2421" y="7145"/>
                  </a:lnTo>
                  <a:lnTo>
                    <a:pt x="7203" y="7145"/>
                  </a:lnTo>
                  <a:lnTo>
                    <a:pt x="7203" y="11985"/>
                  </a:lnTo>
                  <a:lnTo>
                    <a:pt x="9623" y="11985"/>
                  </a:lnTo>
                  <a:lnTo>
                    <a:pt x="9623" y="1"/>
                  </a:lnTo>
                  <a:lnTo>
                    <a:pt x="7203" y="1"/>
                  </a:lnTo>
                  <a:lnTo>
                    <a:pt x="7203" y="4783"/>
                  </a:lnTo>
                  <a:lnTo>
                    <a:pt x="2421" y="4783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0"/>
            <p:cNvSpPr/>
            <p:nvPr/>
          </p:nvSpPr>
          <p:spPr>
            <a:xfrm>
              <a:off x="1870706" y="5997202"/>
              <a:ext cx="82698" cy="103610"/>
            </a:xfrm>
            <a:custGeom>
              <a:avLst/>
              <a:gdLst/>
              <a:ahLst/>
              <a:cxnLst/>
              <a:rect l="l" t="t" r="r" b="b"/>
              <a:pathLst>
                <a:path w="9566" h="11985" extrusionOk="0">
                  <a:moveTo>
                    <a:pt x="4783" y="2363"/>
                  </a:moveTo>
                  <a:cubicBezTo>
                    <a:pt x="6108" y="2363"/>
                    <a:pt x="7203" y="3458"/>
                    <a:pt x="7203" y="4783"/>
                  </a:cubicBezTo>
                  <a:lnTo>
                    <a:pt x="7203" y="7145"/>
                  </a:lnTo>
                  <a:cubicBezTo>
                    <a:pt x="7203" y="8470"/>
                    <a:pt x="6108" y="9565"/>
                    <a:pt x="4783" y="9565"/>
                  </a:cubicBezTo>
                  <a:cubicBezTo>
                    <a:pt x="3458" y="9565"/>
                    <a:pt x="2421" y="8470"/>
                    <a:pt x="2421" y="7145"/>
                  </a:cubicBezTo>
                  <a:lnTo>
                    <a:pt x="2421" y="4783"/>
                  </a:lnTo>
                  <a:cubicBezTo>
                    <a:pt x="2421" y="3458"/>
                    <a:pt x="3458" y="2363"/>
                    <a:pt x="4783" y="2363"/>
                  </a:cubicBezTo>
                  <a:close/>
                  <a:moveTo>
                    <a:pt x="4783" y="1"/>
                  </a:moveTo>
                  <a:cubicBezTo>
                    <a:pt x="2133" y="1"/>
                    <a:pt x="1" y="2132"/>
                    <a:pt x="1" y="4783"/>
                  </a:cubicBezTo>
                  <a:lnTo>
                    <a:pt x="1" y="7145"/>
                  </a:lnTo>
                  <a:cubicBezTo>
                    <a:pt x="1" y="9795"/>
                    <a:pt x="2133" y="11985"/>
                    <a:pt x="4783" y="11985"/>
                  </a:cubicBezTo>
                  <a:cubicBezTo>
                    <a:pt x="7433" y="11985"/>
                    <a:pt x="9565" y="9795"/>
                    <a:pt x="9565" y="7145"/>
                  </a:cubicBezTo>
                  <a:lnTo>
                    <a:pt x="9565" y="4783"/>
                  </a:lnTo>
                  <a:cubicBezTo>
                    <a:pt x="9565" y="2132"/>
                    <a:pt x="7433" y="1"/>
                    <a:pt x="4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0"/>
            <p:cNvSpPr/>
            <p:nvPr/>
          </p:nvSpPr>
          <p:spPr>
            <a:xfrm>
              <a:off x="1974316" y="5997202"/>
              <a:ext cx="72722" cy="103610"/>
            </a:xfrm>
            <a:custGeom>
              <a:avLst/>
              <a:gdLst/>
              <a:ahLst/>
              <a:cxnLst/>
              <a:rect l="l" t="t" r="r" b="b"/>
              <a:pathLst>
                <a:path w="8412" h="11985" extrusionOk="0">
                  <a:moveTo>
                    <a:pt x="4782" y="2363"/>
                  </a:moveTo>
                  <a:cubicBezTo>
                    <a:pt x="5474" y="2363"/>
                    <a:pt x="5992" y="2939"/>
                    <a:pt x="5992" y="3573"/>
                  </a:cubicBezTo>
                  <a:cubicBezTo>
                    <a:pt x="5992" y="4207"/>
                    <a:pt x="5474" y="4783"/>
                    <a:pt x="4782" y="4783"/>
                  </a:cubicBezTo>
                  <a:lnTo>
                    <a:pt x="2420" y="4783"/>
                  </a:lnTo>
                  <a:lnTo>
                    <a:pt x="2420" y="2363"/>
                  </a:lnTo>
                  <a:close/>
                  <a:moveTo>
                    <a:pt x="0" y="1"/>
                  </a:moveTo>
                  <a:lnTo>
                    <a:pt x="0" y="11985"/>
                  </a:lnTo>
                  <a:lnTo>
                    <a:pt x="2420" y="11985"/>
                  </a:lnTo>
                  <a:lnTo>
                    <a:pt x="2420" y="7145"/>
                  </a:lnTo>
                  <a:lnTo>
                    <a:pt x="4782" y="7145"/>
                  </a:lnTo>
                  <a:cubicBezTo>
                    <a:pt x="6799" y="7145"/>
                    <a:pt x="8412" y="5532"/>
                    <a:pt x="8412" y="3573"/>
                  </a:cubicBezTo>
                  <a:cubicBezTo>
                    <a:pt x="8412" y="1614"/>
                    <a:pt x="6799" y="1"/>
                    <a:pt x="47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2" name="Google Shape;1312;p40"/>
          <p:cNvGrpSpPr/>
          <p:nvPr/>
        </p:nvGrpSpPr>
        <p:grpSpPr>
          <a:xfrm flipH="1">
            <a:off x="6054694" y="2615867"/>
            <a:ext cx="434499" cy="371605"/>
            <a:chOff x="2413128" y="5015960"/>
            <a:chExt cx="787992" cy="673930"/>
          </a:xfrm>
        </p:grpSpPr>
        <p:sp>
          <p:nvSpPr>
            <p:cNvPr id="1313" name="Google Shape;1313;p40"/>
            <p:cNvSpPr/>
            <p:nvPr/>
          </p:nvSpPr>
          <p:spPr>
            <a:xfrm>
              <a:off x="2755816" y="5524511"/>
              <a:ext cx="102123" cy="101622"/>
            </a:xfrm>
            <a:custGeom>
              <a:avLst/>
              <a:gdLst/>
              <a:ahLst/>
              <a:cxnLst/>
              <a:rect l="l" t="t" r="r" b="b"/>
              <a:pathLst>
                <a:path w="11813" h="11755" extrusionOk="0">
                  <a:moveTo>
                    <a:pt x="5878" y="2939"/>
                  </a:moveTo>
                  <a:cubicBezTo>
                    <a:pt x="7549" y="2939"/>
                    <a:pt x="8816" y="4264"/>
                    <a:pt x="8816" y="5878"/>
                  </a:cubicBezTo>
                  <a:cubicBezTo>
                    <a:pt x="8816" y="7491"/>
                    <a:pt x="7549" y="8816"/>
                    <a:pt x="5878" y="8816"/>
                  </a:cubicBezTo>
                  <a:cubicBezTo>
                    <a:pt x="4264" y="8816"/>
                    <a:pt x="2939" y="7491"/>
                    <a:pt x="2939" y="5878"/>
                  </a:cubicBezTo>
                  <a:cubicBezTo>
                    <a:pt x="2939" y="4264"/>
                    <a:pt x="4264" y="2939"/>
                    <a:pt x="5878" y="2939"/>
                  </a:cubicBezTo>
                  <a:close/>
                  <a:moveTo>
                    <a:pt x="5878" y="1"/>
                  </a:moveTo>
                  <a:cubicBezTo>
                    <a:pt x="2651" y="1"/>
                    <a:pt x="1" y="2651"/>
                    <a:pt x="1" y="5878"/>
                  </a:cubicBezTo>
                  <a:cubicBezTo>
                    <a:pt x="1" y="9104"/>
                    <a:pt x="2651" y="11755"/>
                    <a:pt x="5878" y="11755"/>
                  </a:cubicBezTo>
                  <a:cubicBezTo>
                    <a:pt x="9162" y="11755"/>
                    <a:pt x="11812" y="9162"/>
                    <a:pt x="11812" y="5878"/>
                  </a:cubicBezTo>
                  <a:cubicBezTo>
                    <a:pt x="11812" y="2651"/>
                    <a:pt x="9162" y="1"/>
                    <a:pt x="5878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0"/>
            <p:cNvSpPr/>
            <p:nvPr/>
          </p:nvSpPr>
          <p:spPr>
            <a:xfrm>
              <a:off x="2413128" y="5015960"/>
              <a:ext cx="787992" cy="673930"/>
            </a:xfrm>
            <a:custGeom>
              <a:avLst/>
              <a:gdLst/>
              <a:ahLst/>
              <a:cxnLst/>
              <a:rect l="l" t="t" r="r" b="b"/>
              <a:pathLst>
                <a:path w="91150" h="77956" extrusionOk="0">
                  <a:moveTo>
                    <a:pt x="49320" y="15442"/>
                  </a:moveTo>
                  <a:lnTo>
                    <a:pt x="53872" y="25698"/>
                  </a:lnTo>
                  <a:lnTo>
                    <a:pt x="49263" y="27541"/>
                  </a:lnTo>
                  <a:lnTo>
                    <a:pt x="44653" y="17113"/>
                  </a:lnTo>
                  <a:lnTo>
                    <a:pt x="49320" y="15442"/>
                  </a:lnTo>
                  <a:close/>
                  <a:moveTo>
                    <a:pt x="18092" y="2997"/>
                  </a:moveTo>
                  <a:lnTo>
                    <a:pt x="39007" y="53238"/>
                  </a:lnTo>
                  <a:cubicBezTo>
                    <a:pt x="38143" y="53699"/>
                    <a:pt x="37336" y="54275"/>
                    <a:pt x="36645" y="54967"/>
                  </a:cubicBezTo>
                  <a:lnTo>
                    <a:pt x="15615" y="5935"/>
                  </a:lnTo>
                  <a:lnTo>
                    <a:pt x="4380" y="5935"/>
                  </a:lnTo>
                  <a:cubicBezTo>
                    <a:pt x="3573" y="5935"/>
                    <a:pt x="2882" y="5244"/>
                    <a:pt x="2882" y="4437"/>
                  </a:cubicBezTo>
                  <a:cubicBezTo>
                    <a:pt x="2882" y="3631"/>
                    <a:pt x="3573" y="2997"/>
                    <a:pt x="4380" y="2997"/>
                  </a:cubicBezTo>
                  <a:close/>
                  <a:moveTo>
                    <a:pt x="66778" y="9219"/>
                  </a:moveTo>
                  <a:lnTo>
                    <a:pt x="81585" y="45575"/>
                  </a:lnTo>
                  <a:lnTo>
                    <a:pt x="55024" y="55543"/>
                  </a:lnTo>
                  <a:cubicBezTo>
                    <a:pt x="52662" y="53065"/>
                    <a:pt x="49263" y="51510"/>
                    <a:pt x="45518" y="51510"/>
                  </a:cubicBezTo>
                  <a:cubicBezTo>
                    <a:pt x="44192" y="51510"/>
                    <a:pt x="42925" y="51682"/>
                    <a:pt x="41715" y="52028"/>
                  </a:cubicBezTo>
                  <a:lnTo>
                    <a:pt x="29443" y="22586"/>
                  </a:lnTo>
                  <a:lnTo>
                    <a:pt x="41830" y="18150"/>
                  </a:lnTo>
                  <a:lnTo>
                    <a:pt x="47707" y="31344"/>
                  </a:lnTo>
                  <a:lnTo>
                    <a:pt x="57790" y="27311"/>
                  </a:lnTo>
                  <a:lnTo>
                    <a:pt x="52086" y="14462"/>
                  </a:lnTo>
                  <a:lnTo>
                    <a:pt x="66778" y="9219"/>
                  </a:lnTo>
                  <a:close/>
                  <a:moveTo>
                    <a:pt x="86246" y="47111"/>
                  </a:moveTo>
                  <a:cubicBezTo>
                    <a:pt x="86617" y="47111"/>
                    <a:pt x="86993" y="47228"/>
                    <a:pt x="87347" y="47476"/>
                  </a:cubicBezTo>
                  <a:cubicBezTo>
                    <a:pt x="87866" y="47822"/>
                    <a:pt x="88211" y="48398"/>
                    <a:pt x="88211" y="49090"/>
                  </a:cubicBezTo>
                  <a:cubicBezTo>
                    <a:pt x="88154" y="49896"/>
                    <a:pt x="87635" y="50645"/>
                    <a:pt x="86886" y="50933"/>
                  </a:cubicBezTo>
                  <a:lnTo>
                    <a:pt x="58308" y="61304"/>
                  </a:lnTo>
                  <a:cubicBezTo>
                    <a:pt x="58020" y="60094"/>
                    <a:pt x="57502" y="59000"/>
                    <a:pt x="56926" y="57963"/>
                  </a:cubicBezTo>
                  <a:lnTo>
                    <a:pt x="85561" y="47246"/>
                  </a:lnTo>
                  <a:cubicBezTo>
                    <a:pt x="85783" y="47157"/>
                    <a:pt x="86013" y="47111"/>
                    <a:pt x="86246" y="47111"/>
                  </a:cubicBezTo>
                  <a:close/>
                  <a:moveTo>
                    <a:pt x="45518" y="54448"/>
                  </a:moveTo>
                  <a:cubicBezTo>
                    <a:pt x="51222" y="54448"/>
                    <a:pt x="55831" y="59057"/>
                    <a:pt x="55831" y="64704"/>
                  </a:cubicBezTo>
                  <a:cubicBezTo>
                    <a:pt x="55831" y="70408"/>
                    <a:pt x="51222" y="75017"/>
                    <a:pt x="45518" y="75017"/>
                  </a:cubicBezTo>
                  <a:cubicBezTo>
                    <a:pt x="39871" y="75017"/>
                    <a:pt x="35262" y="70408"/>
                    <a:pt x="35262" y="64704"/>
                  </a:cubicBezTo>
                  <a:cubicBezTo>
                    <a:pt x="35262" y="59057"/>
                    <a:pt x="39871" y="54448"/>
                    <a:pt x="45518" y="54448"/>
                  </a:cubicBezTo>
                  <a:close/>
                  <a:moveTo>
                    <a:pt x="4380" y="1"/>
                  </a:moveTo>
                  <a:cubicBezTo>
                    <a:pt x="1960" y="1"/>
                    <a:pt x="1" y="2017"/>
                    <a:pt x="1" y="4437"/>
                  </a:cubicBezTo>
                  <a:cubicBezTo>
                    <a:pt x="1" y="6857"/>
                    <a:pt x="1960" y="8816"/>
                    <a:pt x="4380" y="8816"/>
                  </a:cubicBezTo>
                  <a:lnTo>
                    <a:pt x="13714" y="8816"/>
                  </a:lnTo>
                  <a:lnTo>
                    <a:pt x="34513" y="57444"/>
                  </a:lnTo>
                  <a:cubicBezTo>
                    <a:pt x="33130" y="59518"/>
                    <a:pt x="32324" y="62053"/>
                    <a:pt x="32324" y="64704"/>
                  </a:cubicBezTo>
                  <a:cubicBezTo>
                    <a:pt x="32324" y="72021"/>
                    <a:pt x="38258" y="77955"/>
                    <a:pt x="45575" y="77955"/>
                  </a:cubicBezTo>
                  <a:cubicBezTo>
                    <a:pt x="52835" y="77955"/>
                    <a:pt x="58769" y="72021"/>
                    <a:pt x="58769" y="64704"/>
                  </a:cubicBezTo>
                  <a:cubicBezTo>
                    <a:pt x="58769" y="64588"/>
                    <a:pt x="58769" y="64416"/>
                    <a:pt x="58769" y="64300"/>
                  </a:cubicBezTo>
                  <a:lnTo>
                    <a:pt x="87923" y="53699"/>
                  </a:lnTo>
                  <a:cubicBezTo>
                    <a:pt x="89824" y="52950"/>
                    <a:pt x="91150" y="51106"/>
                    <a:pt x="91150" y="49090"/>
                  </a:cubicBezTo>
                  <a:cubicBezTo>
                    <a:pt x="91092" y="47476"/>
                    <a:pt x="90343" y="45978"/>
                    <a:pt x="89018" y="45057"/>
                  </a:cubicBezTo>
                  <a:cubicBezTo>
                    <a:pt x="88179" y="44473"/>
                    <a:pt x="87201" y="44166"/>
                    <a:pt x="86216" y="44166"/>
                  </a:cubicBezTo>
                  <a:cubicBezTo>
                    <a:pt x="85646" y="44166"/>
                    <a:pt x="85073" y="44269"/>
                    <a:pt x="84524" y="44480"/>
                  </a:cubicBezTo>
                  <a:lnTo>
                    <a:pt x="84351" y="44538"/>
                  </a:lnTo>
                  <a:lnTo>
                    <a:pt x="68449" y="5532"/>
                  </a:lnTo>
                  <a:lnTo>
                    <a:pt x="28348" y="19821"/>
                  </a:lnTo>
                  <a:lnTo>
                    <a:pt x="200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5" name="Google Shape;1315;p40"/>
          <p:cNvGrpSpPr/>
          <p:nvPr/>
        </p:nvGrpSpPr>
        <p:grpSpPr>
          <a:xfrm flipH="1">
            <a:off x="4385847" y="987893"/>
            <a:ext cx="414173" cy="287284"/>
            <a:chOff x="2415125" y="6100311"/>
            <a:chExt cx="751129" cy="521008"/>
          </a:xfrm>
        </p:grpSpPr>
        <p:sp>
          <p:nvSpPr>
            <p:cNvPr id="1316" name="Google Shape;1316;p40"/>
            <p:cNvSpPr/>
            <p:nvPr/>
          </p:nvSpPr>
          <p:spPr>
            <a:xfrm>
              <a:off x="2415125" y="6100311"/>
              <a:ext cx="751129" cy="521008"/>
            </a:xfrm>
            <a:custGeom>
              <a:avLst/>
              <a:gdLst/>
              <a:ahLst/>
              <a:cxnLst/>
              <a:rect l="l" t="t" r="r" b="b"/>
              <a:pathLst>
                <a:path w="86886" h="60267" extrusionOk="0">
                  <a:moveTo>
                    <a:pt x="58826" y="2766"/>
                  </a:moveTo>
                  <a:lnTo>
                    <a:pt x="58826" y="12618"/>
                  </a:lnTo>
                  <a:lnTo>
                    <a:pt x="8412" y="12618"/>
                  </a:lnTo>
                  <a:lnTo>
                    <a:pt x="8412" y="2766"/>
                  </a:lnTo>
                  <a:close/>
                  <a:moveTo>
                    <a:pt x="71617" y="15384"/>
                  </a:moveTo>
                  <a:lnTo>
                    <a:pt x="72712" y="26619"/>
                  </a:lnTo>
                  <a:lnTo>
                    <a:pt x="61650" y="26619"/>
                  </a:lnTo>
                  <a:lnTo>
                    <a:pt x="61650" y="15384"/>
                  </a:lnTo>
                  <a:close/>
                  <a:moveTo>
                    <a:pt x="58826" y="15384"/>
                  </a:moveTo>
                  <a:lnTo>
                    <a:pt x="58826" y="26619"/>
                  </a:lnTo>
                  <a:lnTo>
                    <a:pt x="58826" y="29442"/>
                  </a:lnTo>
                  <a:lnTo>
                    <a:pt x="58826" y="35031"/>
                  </a:lnTo>
                  <a:lnTo>
                    <a:pt x="8412" y="35031"/>
                  </a:lnTo>
                  <a:lnTo>
                    <a:pt x="8412" y="15384"/>
                  </a:lnTo>
                  <a:close/>
                  <a:moveTo>
                    <a:pt x="5589" y="44826"/>
                  </a:moveTo>
                  <a:lnTo>
                    <a:pt x="5589" y="47649"/>
                  </a:lnTo>
                  <a:lnTo>
                    <a:pt x="4206" y="47649"/>
                  </a:lnTo>
                  <a:cubicBezTo>
                    <a:pt x="3400" y="47649"/>
                    <a:pt x="2766" y="47015"/>
                    <a:pt x="2766" y="46266"/>
                  </a:cubicBezTo>
                  <a:cubicBezTo>
                    <a:pt x="2766" y="45459"/>
                    <a:pt x="3400" y="44826"/>
                    <a:pt x="4206" y="44826"/>
                  </a:cubicBezTo>
                  <a:close/>
                  <a:moveTo>
                    <a:pt x="58826" y="37854"/>
                  </a:moveTo>
                  <a:lnTo>
                    <a:pt x="58826" y="47649"/>
                  </a:lnTo>
                  <a:lnTo>
                    <a:pt x="31804" y="47649"/>
                  </a:lnTo>
                  <a:cubicBezTo>
                    <a:pt x="30595" y="43616"/>
                    <a:pt x="26849" y="40620"/>
                    <a:pt x="22413" y="40620"/>
                  </a:cubicBezTo>
                  <a:cubicBezTo>
                    <a:pt x="17977" y="40620"/>
                    <a:pt x="14232" y="43616"/>
                    <a:pt x="13022" y="47649"/>
                  </a:cubicBezTo>
                  <a:lnTo>
                    <a:pt x="8412" y="47649"/>
                  </a:lnTo>
                  <a:lnTo>
                    <a:pt x="8412" y="42060"/>
                  </a:lnTo>
                  <a:lnTo>
                    <a:pt x="8412" y="37854"/>
                  </a:lnTo>
                  <a:close/>
                  <a:moveTo>
                    <a:pt x="78474" y="29442"/>
                  </a:moveTo>
                  <a:lnTo>
                    <a:pt x="78474" y="42060"/>
                  </a:lnTo>
                  <a:lnTo>
                    <a:pt x="78474" y="47649"/>
                  </a:lnTo>
                  <a:lnTo>
                    <a:pt x="78070" y="47649"/>
                  </a:lnTo>
                  <a:cubicBezTo>
                    <a:pt x="76860" y="43616"/>
                    <a:pt x="73115" y="40620"/>
                    <a:pt x="68679" y="40620"/>
                  </a:cubicBezTo>
                  <a:cubicBezTo>
                    <a:pt x="65913" y="40620"/>
                    <a:pt x="63436" y="41772"/>
                    <a:pt x="61650" y="43616"/>
                  </a:cubicBezTo>
                  <a:lnTo>
                    <a:pt x="61650" y="37854"/>
                  </a:lnTo>
                  <a:lnTo>
                    <a:pt x="61650" y="29442"/>
                  </a:lnTo>
                  <a:close/>
                  <a:moveTo>
                    <a:pt x="82680" y="44826"/>
                  </a:moveTo>
                  <a:cubicBezTo>
                    <a:pt x="83429" y="44826"/>
                    <a:pt x="84062" y="45459"/>
                    <a:pt x="84062" y="46266"/>
                  </a:cubicBezTo>
                  <a:cubicBezTo>
                    <a:pt x="84062" y="47015"/>
                    <a:pt x="83429" y="47649"/>
                    <a:pt x="82680" y="47649"/>
                  </a:cubicBezTo>
                  <a:lnTo>
                    <a:pt x="81297" y="47649"/>
                  </a:lnTo>
                  <a:lnTo>
                    <a:pt x="81297" y="44826"/>
                  </a:lnTo>
                  <a:close/>
                  <a:moveTo>
                    <a:pt x="22413" y="43443"/>
                  </a:moveTo>
                  <a:cubicBezTo>
                    <a:pt x="26273" y="43443"/>
                    <a:pt x="29442" y="46554"/>
                    <a:pt x="29442" y="50472"/>
                  </a:cubicBezTo>
                  <a:cubicBezTo>
                    <a:pt x="29442" y="54332"/>
                    <a:pt x="26273" y="57443"/>
                    <a:pt x="22413" y="57443"/>
                  </a:cubicBezTo>
                  <a:cubicBezTo>
                    <a:pt x="18553" y="57443"/>
                    <a:pt x="15384" y="54332"/>
                    <a:pt x="15384" y="50472"/>
                  </a:cubicBezTo>
                  <a:cubicBezTo>
                    <a:pt x="15384" y="46554"/>
                    <a:pt x="18553" y="43443"/>
                    <a:pt x="22413" y="43443"/>
                  </a:cubicBezTo>
                  <a:close/>
                  <a:moveTo>
                    <a:pt x="68679" y="43443"/>
                  </a:moveTo>
                  <a:cubicBezTo>
                    <a:pt x="72539" y="43443"/>
                    <a:pt x="75650" y="46554"/>
                    <a:pt x="75650" y="50472"/>
                  </a:cubicBezTo>
                  <a:cubicBezTo>
                    <a:pt x="75650" y="54332"/>
                    <a:pt x="72539" y="57443"/>
                    <a:pt x="68679" y="57443"/>
                  </a:cubicBezTo>
                  <a:cubicBezTo>
                    <a:pt x="64819" y="57443"/>
                    <a:pt x="61650" y="54332"/>
                    <a:pt x="61650" y="50472"/>
                  </a:cubicBezTo>
                  <a:cubicBezTo>
                    <a:pt x="61650" y="46554"/>
                    <a:pt x="64819" y="43443"/>
                    <a:pt x="68679" y="43443"/>
                  </a:cubicBezTo>
                  <a:close/>
                  <a:moveTo>
                    <a:pt x="5589" y="0"/>
                  </a:moveTo>
                  <a:lnTo>
                    <a:pt x="5589" y="12618"/>
                  </a:lnTo>
                  <a:lnTo>
                    <a:pt x="5589" y="37854"/>
                  </a:lnTo>
                  <a:lnTo>
                    <a:pt x="5589" y="42002"/>
                  </a:lnTo>
                  <a:lnTo>
                    <a:pt x="4206" y="42002"/>
                  </a:lnTo>
                  <a:cubicBezTo>
                    <a:pt x="1844" y="42002"/>
                    <a:pt x="0" y="43904"/>
                    <a:pt x="0" y="46208"/>
                  </a:cubicBezTo>
                  <a:cubicBezTo>
                    <a:pt x="0" y="48571"/>
                    <a:pt x="1844" y="50414"/>
                    <a:pt x="4206" y="50414"/>
                  </a:cubicBezTo>
                  <a:lnTo>
                    <a:pt x="12618" y="50414"/>
                  </a:lnTo>
                  <a:cubicBezTo>
                    <a:pt x="12618" y="55830"/>
                    <a:pt x="16997" y="60267"/>
                    <a:pt x="22413" y="60267"/>
                  </a:cubicBezTo>
                  <a:cubicBezTo>
                    <a:pt x="27829" y="60267"/>
                    <a:pt x="32208" y="55830"/>
                    <a:pt x="32208" y="50414"/>
                  </a:cubicBezTo>
                  <a:lnTo>
                    <a:pt x="58826" y="50414"/>
                  </a:lnTo>
                  <a:cubicBezTo>
                    <a:pt x="58826" y="55830"/>
                    <a:pt x="63263" y="60267"/>
                    <a:pt x="68679" y="60267"/>
                  </a:cubicBezTo>
                  <a:cubicBezTo>
                    <a:pt x="74037" y="60267"/>
                    <a:pt x="78474" y="55830"/>
                    <a:pt x="78474" y="50414"/>
                  </a:cubicBezTo>
                  <a:lnTo>
                    <a:pt x="82680" y="50414"/>
                  </a:lnTo>
                  <a:cubicBezTo>
                    <a:pt x="84984" y="50414"/>
                    <a:pt x="86886" y="48571"/>
                    <a:pt x="86886" y="46208"/>
                  </a:cubicBezTo>
                  <a:cubicBezTo>
                    <a:pt x="86886" y="43904"/>
                    <a:pt x="84984" y="42002"/>
                    <a:pt x="82680" y="42002"/>
                  </a:cubicBezTo>
                  <a:lnTo>
                    <a:pt x="81297" y="42002"/>
                  </a:lnTo>
                  <a:lnTo>
                    <a:pt x="81297" y="26619"/>
                  </a:lnTo>
                  <a:lnTo>
                    <a:pt x="75535" y="26619"/>
                  </a:lnTo>
                  <a:lnTo>
                    <a:pt x="74152" y="12618"/>
                  </a:lnTo>
                  <a:lnTo>
                    <a:pt x="61650" y="12618"/>
                  </a:lnTo>
                  <a:lnTo>
                    <a:pt x="616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0"/>
            <p:cNvSpPr/>
            <p:nvPr/>
          </p:nvSpPr>
          <p:spPr>
            <a:xfrm>
              <a:off x="2572524" y="6500272"/>
              <a:ext cx="72722" cy="72238"/>
            </a:xfrm>
            <a:custGeom>
              <a:avLst/>
              <a:gdLst/>
              <a:ahLst/>
              <a:cxnLst/>
              <a:rect l="l" t="t" r="r" b="b"/>
              <a:pathLst>
                <a:path w="8412" h="8356" extrusionOk="0">
                  <a:moveTo>
                    <a:pt x="4206" y="2766"/>
                  </a:moveTo>
                  <a:cubicBezTo>
                    <a:pt x="4955" y="2766"/>
                    <a:pt x="5589" y="3400"/>
                    <a:pt x="5589" y="4149"/>
                  </a:cubicBezTo>
                  <a:cubicBezTo>
                    <a:pt x="5589" y="4956"/>
                    <a:pt x="4955" y="5590"/>
                    <a:pt x="4206" y="5590"/>
                  </a:cubicBezTo>
                  <a:cubicBezTo>
                    <a:pt x="3457" y="5590"/>
                    <a:pt x="2823" y="4956"/>
                    <a:pt x="2823" y="4149"/>
                  </a:cubicBezTo>
                  <a:cubicBezTo>
                    <a:pt x="2823" y="3400"/>
                    <a:pt x="3399" y="2766"/>
                    <a:pt x="4206" y="2766"/>
                  </a:cubicBezTo>
                  <a:close/>
                  <a:moveTo>
                    <a:pt x="4206" y="1"/>
                  </a:moveTo>
                  <a:cubicBezTo>
                    <a:pt x="1901" y="1"/>
                    <a:pt x="0" y="1845"/>
                    <a:pt x="0" y="4207"/>
                  </a:cubicBezTo>
                  <a:cubicBezTo>
                    <a:pt x="0" y="6512"/>
                    <a:pt x="1901" y="8355"/>
                    <a:pt x="4206" y="8355"/>
                  </a:cubicBezTo>
                  <a:cubicBezTo>
                    <a:pt x="6511" y="8355"/>
                    <a:pt x="8412" y="6512"/>
                    <a:pt x="8412" y="4207"/>
                  </a:cubicBezTo>
                  <a:cubicBezTo>
                    <a:pt x="8412" y="1845"/>
                    <a:pt x="6511" y="1"/>
                    <a:pt x="4206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0"/>
            <p:cNvSpPr/>
            <p:nvPr/>
          </p:nvSpPr>
          <p:spPr>
            <a:xfrm>
              <a:off x="2972485" y="6500272"/>
              <a:ext cx="72730" cy="72238"/>
            </a:xfrm>
            <a:custGeom>
              <a:avLst/>
              <a:gdLst/>
              <a:ahLst/>
              <a:cxnLst/>
              <a:rect l="l" t="t" r="r" b="b"/>
              <a:pathLst>
                <a:path w="8413" h="8356" extrusionOk="0">
                  <a:moveTo>
                    <a:pt x="4207" y="2766"/>
                  </a:moveTo>
                  <a:cubicBezTo>
                    <a:pt x="4956" y="2766"/>
                    <a:pt x="5590" y="3400"/>
                    <a:pt x="5590" y="4149"/>
                  </a:cubicBezTo>
                  <a:cubicBezTo>
                    <a:pt x="5590" y="4956"/>
                    <a:pt x="4956" y="5590"/>
                    <a:pt x="4207" y="5590"/>
                  </a:cubicBezTo>
                  <a:cubicBezTo>
                    <a:pt x="3400" y="5590"/>
                    <a:pt x="2766" y="4956"/>
                    <a:pt x="2766" y="4149"/>
                  </a:cubicBezTo>
                  <a:cubicBezTo>
                    <a:pt x="2766" y="3400"/>
                    <a:pt x="3400" y="2766"/>
                    <a:pt x="4207" y="2766"/>
                  </a:cubicBezTo>
                  <a:close/>
                  <a:moveTo>
                    <a:pt x="4207" y="1"/>
                  </a:moveTo>
                  <a:cubicBezTo>
                    <a:pt x="1845" y="1"/>
                    <a:pt x="1" y="1845"/>
                    <a:pt x="1" y="4207"/>
                  </a:cubicBezTo>
                  <a:cubicBezTo>
                    <a:pt x="1" y="6512"/>
                    <a:pt x="1845" y="8355"/>
                    <a:pt x="4207" y="8355"/>
                  </a:cubicBezTo>
                  <a:cubicBezTo>
                    <a:pt x="6511" y="8355"/>
                    <a:pt x="8413" y="6512"/>
                    <a:pt x="8413" y="4207"/>
                  </a:cubicBezTo>
                  <a:cubicBezTo>
                    <a:pt x="8413" y="1845"/>
                    <a:pt x="6511" y="1"/>
                    <a:pt x="4207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1319;p40"/>
          <p:cNvGrpSpPr/>
          <p:nvPr/>
        </p:nvGrpSpPr>
        <p:grpSpPr>
          <a:xfrm flipH="1">
            <a:off x="4380146" y="4343188"/>
            <a:ext cx="360069" cy="359793"/>
            <a:chOff x="1576836" y="5097154"/>
            <a:chExt cx="653009" cy="652507"/>
          </a:xfrm>
        </p:grpSpPr>
        <p:sp>
          <p:nvSpPr>
            <p:cNvPr id="1320" name="Google Shape;1320;p40"/>
            <p:cNvSpPr/>
            <p:nvPr/>
          </p:nvSpPr>
          <p:spPr>
            <a:xfrm>
              <a:off x="1576836" y="5097154"/>
              <a:ext cx="653009" cy="652507"/>
            </a:xfrm>
            <a:custGeom>
              <a:avLst/>
              <a:gdLst/>
              <a:ahLst/>
              <a:cxnLst/>
              <a:rect l="l" t="t" r="r" b="b"/>
              <a:pathLst>
                <a:path w="75536" h="75478" extrusionOk="0">
                  <a:moveTo>
                    <a:pt x="10947" y="2420"/>
                  </a:moveTo>
                  <a:lnTo>
                    <a:pt x="10947" y="21261"/>
                  </a:lnTo>
                  <a:lnTo>
                    <a:pt x="10947" y="40159"/>
                  </a:lnTo>
                  <a:lnTo>
                    <a:pt x="3688" y="40159"/>
                  </a:lnTo>
                  <a:cubicBezTo>
                    <a:pt x="2996" y="40159"/>
                    <a:pt x="2420" y="39640"/>
                    <a:pt x="2420" y="38949"/>
                  </a:cubicBezTo>
                  <a:lnTo>
                    <a:pt x="2420" y="21261"/>
                  </a:lnTo>
                  <a:lnTo>
                    <a:pt x="2420" y="3630"/>
                  </a:lnTo>
                  <a:cubicBezTo>
                    <a:pt x="2420" y="2939"/>
                    <a:pt x="2996" y="2420"/>
                    <a:pt x="3630" y="2420"/>
                  </a:cubicBezTo>
                  <a:close/>
                  <a:moveTo>
                    <a:pt x="63320" y="2420"/>
                  </a:moveTo>
                  <a:lnTo>
                    <a:pt x="63320" y="34973"/>
                  </a:lnTo>
                  <a:cubicBezTo>
                    <a:pt x="62456" y="34397"/>
                    <a:pt x="61419" y="34051"/>
                    <a:pt x="60267" y="34051"/>
                  </a:cubicBezTo>
                  <a:cubicBezTo>
                    <a:pt x="58999" y="34051"/>
                    <a:pt x="57847" y="34512"/>
                    <a:pt x="56925" y="35261"/>
                  </a:cubicBezTo>
                  <a:cubicBezTo>
                    <a:pt x="56118" y="33129"/>
                    <a:pt x="54160" y="31631"/>
                    <a:pt x="51740" y="31631"/>
                  </a:cubicBezTo>
                  <a:cubicBezTo>
                    <a:pt x="50299" y="31631"/>
                    <a:pt x="48974" y="32208"/>
                    <a:pt x="47937" y="33187"/>
                  </a:cubicBezTo>
                  <a:cubicBezTo>
                    <a:pt x="47015" y="31516"/>
                    <a:pt x="45287" y="30421"/>
                    <a:pt x="43212" y="30421"/>
                  </a:cubicBezTo>
                  <a:cubicBezTo>
                    <a:pt x="42118" y="30421"/>
                    <a:pt x="41081" y="30767"/>
                    <a:pt x="40159" y="31343"/>
                  </a:cubicBezTo>
                  <a:lnTo>
                    <a:pt x="40159" y="21261"/>
                  </a:lnTo>
                  <a:cubicBezTo>
                    <a:pt x="40159" y="18264"/>
                    <a:pt x="37739" y="15787"/>
                    <a:pt x="34685" y="15787"/>
                  </a:cubicBezTo>
                  <a:cubicBezTo>
                    <a:pt x="31689" y="15787"/>
                    <a:pt x="29212" y="18264"/>
                    <a:pt x="29212" y="21261"/>
                  </a:cubicBezTo>
                  <a:lnTo>
                    <a:pt x="29212" y="40159"/>
                  </a:lnTo>
                  <a:lnTo>
                    <a:pt x="13425" y="40159"/>
                  </a:lnTo>
                  <a:lnTo>
                    <a:pt x="13425" y="2420"/>
                  </a:lnTo>
                  <a:close/>
                  <a:moveTo>
                    <a:pt x="71848" y="2420"/>
                  </a:moveTo>
                  <a:cubicBezTo>
                    <a:pt x="72539" y="2420"/>
                    <a:pt x="73058" y="2939"/>
                    <a:pt x="73058" y="3630"/>
                  </a:cubicBezTo>
                  <a:lnTo>
                    <a:pt x="73058" y="38949"/>
                  </a:lnTo>
                  <a:cubicBezTo>
                    <a:pt x="73058" y="39640"/>
                    <a:pt x="72539" y="40159"/>
                    <a:pt x="71848" y="40159"/>
                  </a:cubicBezTo>
                  <a:lnTo>
                    <a:pt x="65740" y="40159"/>
                  </a:lnTo>
                  <a:lnTo>
                    <a:pt x="65740" y="39525"/>
                  </a:lnTo>
                  <a:lnTo>
                    <a:pt x="65740" y="2420"/>
                  </a:lnTo>
                  <a:close/>
                  <a:moveTo>
                    <a:pt x="29212" y="42579"/>
                  </a:moveTo>
                  <a:lnTo>
                    <a:pt x="29212" y="48225"/>
                  </a:lnTo>
                  <a:lnTo>
                    <a:pt x="23969" y="42982"/>
                  </a:lnTo>
                  <a:cubicBezTo>
                    <a:pt x="23853" y="42867"/>
                    <a:pt x="23681" y="42751"/>
                    <a:pt x="23508" y="42579"/>
                  </a:cubicBezTo>
                  <a:close/>
                  <a:moveTo>
                    <a:pt x="3688" y="0"/>
                  </a:moveTo>
                  <a:cubicBezTo>
                    <a:pt x="1671" y="0"/>
                    <a:pt x="0" y="1613"/>
                    <a:pt x="0" y="3630"/>
                  </a:cubicBezTo>
                  <a:lnTo>
                    <a:pt x="0" y="38949"/>
                  </a:lnTo>
                  <a:cubicBezTo>
                    <a:pt x="0" y="40965"/>
                    <a:pt x="1671" y="42579"/>
                    <a:pt x="3688" y="42579"/>
                  </a:cubicBezTo>
                  <a:lnTo>
                    <a:pt x="16709" y="42579"/>
                  </a:lnTo>
                  <a:cubicBezTo>
                    <a:pt x="16536" y="42694"/>
                    <a:pt x="16363" y="42809"/>
                    <a:pt x="16248" y="42982"/>
                  </a:cubicBezTo>
                  <a:cubicBezTo>
                    <a:pt x="15211" y="44019"/>
                    <a:pt x="14635" y="45402"/>
                    <a:pt x="14635" y="46842"/>
                  </a:cubicBezTo>
                  <a:cubicBezTo>
                    <a:pt x="14635" y="48340"/>
                    <a:pt x="15211" y="49665"/>
                    <a:pt x="16248" y="50702"/>
                  </a:cubicBezTo>
                  <a:lnTo>
                    <a:pt x="29212" y="63724"/>
                  </a:lnTo>
                  <a:lnTo>
                    <a:pt x="29212" y="75477"/>
                  </a:lnTo>
                  <a:lnTo>
                    <a:pt x="31689" y="75477"/>
                  </a:lnTo>
                  <a:lnTo>
                    <a:pt x="31689" y="62744"/>
                  </a:lnTo>
                  <a:lnTo>
                    <a:pt x="17977" y="48974"/>
                  </a:lnTo>
                  <a:cubicBezTo>
                    <a:pt x="17400" y="48398"/>
                    <a:pt x="17055" y="47649"/>
                    <a:pt x="17055" y="46842"/>
                  </a:cubicBezTo>
                  <a:cubicBezTo>
                    <a:pt x="17055" y="46035"/>
                    <a:pt x="17343" y="45286"/>
                    <a:pt x="17977" y="44710"/>
                  </a:cubicBezTo>
                  <a:cubicBezTo>
                    <a:pt x="18553" y="44134"/>
                    <a:pt x="19331" y="43846"/>
                    <a:pt x="20108" y="43846"/>
                  </a:cubicBezTo>
                  <a:cubicBezTo>
                    <a:pt x="20886" y="43846"/>
                    <a:pt x="21664" y="44134"/>
                    <a:pt x="22240" y="44710"/>
                  </a:cubicBezTo>
                  <a:lnTo>
                    <a:pt x="31689" y="54102"/>
                  </a:lnTo>
                  <a:lnTo>
                    <a:pt x="31689" y="21261"/>
                  </a:lnTo>
                  <a:cubicBezTo>
                    <a:pt x="31689" y="19590"/>
                    <a:pt x="33014" y="18207"/>
                    <a:pt x="34685" y="18207"/>
                  </a:cubicBezTo>
                  <a:cubicBezTo>
                    <a:pt x="36356" y="18207"/>
                    <a:pt x="37739" y="19590"/>
                    <a:pt x="37739" y="21261"/>
                  </a:cubicBezTo>
                  <a:lnTo>
                    <a:pt x="37739" y="35895"/>
                  </a:lnTo>
                  <a:lnTo>
                    <a:pt x="37739" y="38949"/>
                  </a:lnTo>
                  <a:lnTo>
                    <a:pt x="40159" y="38949"/>
                  </a:lnTo>
                  <a:lnTo>
                    <a:pt x="40159" y="35895"/>
                  </a:lnTo>
                  <a:cubicBezTo>
                    <a:pt x="40159" y="34224"/>
                    <a:pt x="41542" y="32841"/>
                    <a:pt x="43212" y="32841"/>
                  </a:cubicBezTo>
                  <a:cubicBezTo>
                    <a:pt x="44941" y="32841"/>
                    <a:pt x="46266" y="34224"/>
                    <a:pt x="46266" y="35895"/>
                  </a:cubicBezTo>
                  <a:lnTo>
                    <a:pt x="46266" y="37105"/>
                  </a:lnTo>
                  <a:lnTo>
                    <a:pt x="46266" y="38949"/>
                  </a:lnTo>
                  <a:lnTo>
                    <a:pt x="48744" y="38949"/>
                  </a:lnTo>
                  <a:lnTo>
                    <a:pt x="48744" y="37105"/>
                  </a:lnTo>
                  <a:cubicBezTo>
                    <a:pt x="48744" y="35434"/>
                    <a:pt x="50069" y="34051"/>
                    <a:pt x="51740" y="34051"/>
                  </a:cubicBezTo>
                  <a:cubicBezTo>
                    <a:pt x="53468" y="34051"/>
                    <a:pt x="54793" y="35434"/>
                    <a:pt x="54793" y="37105"/>
                  </a:cubicBezTo>
                  <a:lnTo>
                    <a:pt x="54793" y="39525"/>
                  </a:lnTo>
                  <a:lnTo>
                    <a:pt x="54793" y="40159"/>
                  </a:lnTo>
                  <a:lnTo>
                    <a:pt x="57271" y="40159"/>
                  </a:lnTo>
                  <a:lnTo>
                    <a:pt x="57271" y="39525"/>
                  </a:lnTo>
                  <a:cubicBezTo>
                    <a:pt x="57271" y="37854"/>
                    <a:pt x="58596" y="36529"/>
                    <a:pt x="60267" y="36529"/>
                  </a:cubicBezTo>
                  <a:cubicBezTo>
                    <a:pt x="61995" y="36529"/>
                    <a:pt x="63320" y="37854"/>
                    <a:pt x="63320" y="39525"/>
                  </a:cubicBezTo>
                  <a:lnTo>
                    <a:pt x="63320" y="41369"/>
                  </a:lnTo>
                  <a:lnTo>
                    <a:pt x="63320" y="65740"/>
                  </a:lnTo>
                  <a:cubicBezTo>
                    <a:pt x="63320" y="67757"/>
                    <a:pt x="61707" y="69370"/>
                    <a:pt x="59691" y="69370"/>
                  </a:cubicBezTo>
                  <a:lnTo>
                    <a:pt x="58481" y="69370"/>
                  </a:lnTo>
                  <a:lnTo>
                    <a:pt x="58481" y="75477"/>
                  </a:lnTo>
                  <a:lnTo>
                    <a:pt x="60901" y="75477"/>
                  </a:lnTo>
                  <a:lnTo>
                    <a:pt x="60901" y="71675"/>
                  </a:lnTo>
                  <a:cubicBezTo>
                    <a:pt x="63666" y="71099"/>
                    <a:pt x="65740" y="68679"/>
                    <a:pt x="65740" y="65740"/>
                  </a:cubicBezTo>
                  <a:lnTo>
                    <a:pt x="65740" y="42579"/>
                  </a:lnTo>
                  <a:lnTo>
                    <a:pt x="71848" y="42579"/>
                  </a:lnTo>
                  <a:cubicBezTo>
                    <a:pt x="73864" y="42579"/>
                    <a:pt x="75478" y="40965"/>
                    <a:pt x="75478" y="38949"/>
                  </a:cubicBezTo>
                  <a:lnTo>
                    <a:pt x="75478" y="3630"/>
                  </a:lnTo>
                  <a:cubicBezTo>
                    <a:pt x="75535" y="1613"/>
                    <a:pt x="73864" y="0"/>
                    <a:pt x="71848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0"/>
            <p:cNvSpPr/>
            <p:nvPr/>
          </p:nvSpPr>
          <p:spPr>
            <a:xfrm>
              <a:off x="2166572" y="5307348"/>
              <a:ext cx="20930" cy="20930"/>
            </a:xfrm>
            <a:custGeom>
              <a:avLst/>
              <a:gdLst/>
              <a:ahLst/>
              <a:cxnLst/>
              <a:rect l="l" t="t" r="r" b="b"/>
              <a:pathLst>
                <a:path w="2421" h="2421" extrusionOk="0">
                  <a:moveTo>
                    <a:pt x="1" y="0"/>
                  </a:moveTo>
                  <a:lnTo>
                    <a:pt x="1" y="2420"/>
                  </a:lnTo>
                  <a:lnTo>
                    <a:pt x="2421" y="2420"/>
                  </a:lnTo>
                  <a:lnTo>
                    <a:pt x="242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0"/>
            <p:cNvSpPr/>
            <p:nvPr/>
          </p:nvSpPr>
          <p:spPr>
            <a:xfrm>
              <a:off x="2166572" y="5233624"/>
              <a:ext cx="20930" cy="63273"/>
            </a:xfrm>
            <a:custGeom>
              <a:avLst/>
              <a:gdLst/>
              <a:ahLst/>
              <a:cxnLst/>
              <a:rect l="l" t="t" r="r" b="b"/>
              <a:pathLst>
                <a:path w="2421" h="7319" extrusionOk="0">
                  <a:moveTo>
                    <a:pt x="1" y="1"/>
                  </a:moveTo>
                  <a:lnTo>
                    <a:pt x="1" y="7318"/>
                  </a:lnTo>
                  <a:lnTo>
                    <a:pt x="2421" y="7318"/>
                  </a:lnTo>
                  <a:lnTo>
                    <a:pt x="2421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0"/>
            <p:cNvSpPr/>
            <p:nvPr/>
          </p:nvSpPr>
          <p:spPr>
            <a:xfrm>
              <a:off x="1597757" y="5244084"/>
              <a:ext cx="73725" cy="73733"/>
            </a:xfrm>
            <a:custGeom>
              <a:avLst/>
              <a:gdLst/>
              <a:ahLst/>
              <a:cxnLst/>
              <a:rect l="l" t="t" r="r" b="b"/>
              <a:pathLst>
                <a:path w="8528" h="8529" extrusionOk="0">
                  <a:moveTo>
                    <a:pt x="4264" y="2478"/>
                  </a:moveTo>
                  <a:cubicBezTo>
                    <a:pt x="5301" y="2478"/>
                    <a:pt x="6108" y="3285"/>
                    <a:pt x="6108" y="4265"/>
                  </a:cubicBezTo>
                  <a:cubicBezTo>
                    <a:pt x="6108" y="5302"/>
                    <a:pt x="5301" y="6108"/>
                    <a:pt x="4264" y="6108"/>
                  </a:cubicBezTo>
                  <a:cubicBezTo>
                    <a:pt x="3284" y="6108"/>
                    <a:pt x="2478" y="5302"/>
                    <a:pt x="2478" y="4265"/>
                  </a:cubicBezTo>
                  <a:cubicBezTo>
                    <a:pt x="2478" y="3285"/>
                    <a:pt x="3284" y="2478"/>
                    <a:pt x="4264" y="2478"/>
                  </a:cubicBezTo>
                  <a:close/>
                  <a:moveTo>
                    <a:pt x="4264" y="1"/>
                  </a:moveTo>
                  <a:cubicBezTo>
                    <a:pt x="1902" y="1"/>
                    <a:pt x="0" y="1960"/>
                    <a:pt x="0" y="4265"/>
                  </a:cubicBezTo>
                  <a:cubicBezTo>
                    <a:pt x="0" y="6627"/>
                    <a:pt x="1959" y="8528"/>
                    <a:pt x="4264" y="8528"/>
                  </a:cubicBezTo>
                  <a:cubicBezTo>
                    <a:pt x="6626" y="8528"/>
                    <a:pt x="8527" y="6627"/>
                    <a:pt x="8527" y="4265"/>
                  </a:cubicBezTo>
                  <a:cubicBezTo>
                    <a:pt x="8527" y="1960"/>
                    <a:pt x="6626" y="1"/>
                    <a:pt x="426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298;p40"/>
          <p:cNvSpPr txBox="1"/>
          <p:nvPr/>
        </p:nvSpPr>
        <p:spPr>
          <a:xfrm>
            <a:off x="6396355" y="3757295"/>
            <a:ext cx="2366645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GB" sz="2400">
                <a:solidFill>
                  <a:schemeClr val="accent3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rPr>
              <a:t>Payment process</a:t>
            </a:r>
          </a:p>
        </p:txBody>
      </p:sp>
      <p:sp>
        <p:nvSpPr>
          <p:cNvPr id="839" name="Google Shape;839;p30"/>
          <p:cNvSpPr/>
          <p:nvPr/>
        </p:nvSpPr>
        <p:spPr>
          <a:xfrm>
            <a:off x="459740" y="4135120"/>
            <a:ext cx="2042795" cy="552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sz="12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Maybe the price is too high, making customers confused</a:t>
            </a:r>
          </a:p>
        </p:txBody>
      </p:sp>
      <p:sp>
        <p:nvSpPr>
          <p:cNvPr id="845" name="Google Shape;845;p30"/>
          <p:cNvSpPr/>
          <p:nvPr/>
        </p:nvSpPr>
        <p:spPr>
          <a:xfrm>
            <a:off x="6588125" y="4227830"/>
            <a:ext cx="2230120" cy="474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2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Customers no longer want to pay because the payment procedure is too difficult.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"/>
          <p:cNvSpPr/>
          <p:nvPr/>
        </p:nvSpPr>
        <p:spPr>
          <a:xfrm>
            <a:off x="3103264" y="1323732"/>
            <a:ext cx="2935200" cy="2935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1"/>
          <p:cNvSpPr/>
          <p:nvPr/>
        </p:nvSpPr>
        <p:spPr>
          <a:xfrm rot="-635573">
            <a:off x="3417657" y="1531180"/>
            <a:ext cx="2129694" cy="1719173"/>
          </a:xfrm>
          <a:prstGeom prst="pie">
            <a:avLst>
              <a:gd name="adj1" fmla="val 6680480"/>
              <a:gd name="adj2" fmla="val 39091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1"/>
          <p:cNvSpPr txBox="1"/>
          <p:nvPr/>
        </p:nvSpPr>
        <p:spPr>
          <a:xfrm>
            <a:off x="2664592" y="313579"/>
            <a:ext cx="4114800" cy="321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GB" dirty="0"/>
              <a:t>Solution</a:t>
            </a:r>
          </a:p>
        </p:txBody>
      </p:sp>
      <p:grpSp>
        <p:nvGrpSpPr>
          <p:cNvPr id="317" name="Google Shape;317;p21"/>
          <p:cNvGrpSpPr/>
          <p:nvPr/>
        </p:nvGrpSpPr>
        <p:grpSpPr>
          <a:xfrm>
            <a:off x="459311" y="1226459"/>
            <a:ext cx="2496654" cy="919041"/>
            <a:chOff x="459311" y="977187"/>
            <a:chExt cx="2496654" cy="919041"/>
          </a:xfrm>
        </p:grpSpPr>
        <p:sp>
          <p:nvSpPr>
            <p:cNvPr id="318" name="Google Shape;318;p21"/>
            <p:cNvSpPr txBox="1"/>
            <p:nvPr/>
          </p:nvSpPr>
          <p:spPr>
            <a:xfrm>
              <a:off x="459311" y="977187"/>
              <a:ext cx="2496654" cy="5016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altLang="en-GB" sz="1900" dirty="0">
                  <a:solidFill>
                    <a:schemeClr val="accent1"/>
                  </a:solidFill>
                  <a:latin typeface="Fira Sans Extra Condensed Medium" panose="020B0603050000020004"/>
                  <a:ea typeface="Fira Sans Extra Condensed Medium" panose="020B0603050000020004"/>
                  <a:cs typeface="Fira Sans Extra Condensed Medium" panose="020B0603050000020004"/>
                  <a:sym typeface="Fira Sans Extra Condensed Medium" panose="020B0603050000020004"/>
                </a:rPr>
                <a:t>QUICK ACCESS</a:t>
              </a:r>
              <a:endParaRPr lang="vi-VN" altLang="en-GB" sz="1900" dirty="0">
                <a:solidFill>
                  <a:schemeClr val="accent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endParaRPr>
            </a:p>
          </p:txBody>
        </p:sp>
        <p:sp>
          <p:nvSpPr>
            <p:cNvPr id="319" name="Google Shape;319;p21"/>
            <p:cNvSpPr txBox="1"/>
            <p:nvPr/>
          </p:nvSpPr>
          <p:spPr>
            <a:xfrm>
              <a:off x="459311" y="1301628"/>
              <a:ext cx="1977921" cy="59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300" i="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Use "Quick Sign-In" </a:t>
              </a:r>
              <a:r>
                <a:rPr lang="en-US" sz="13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or </a:t>
              </a:r>
              <a:r>
                <a:rPr lang="en-US" sz="1300" i="0" dirty="0"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"One-Click Sign-In“ feature or link to social network acc</a:t>
              </a:r>
              <a:endParaRPr sz="1300" dirty="0">
                <a:solidFill>
                  <a:schemeClr val="dk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 panose="02000000000000000000"/>
              </a:endParaRPr>
            </a:p>
          </p:txBody>
        </p:sp>
        <p:sp>
          <p:nvSpPr>
            <p:cNvPr id="320" name="Google Shape;320;p21"/>
            <p:cNvSpPr/>
            <p:nvPr/>
          </p:nvSpPr>
          <p:spPr>
            <a:xfrm>
              <a:off x="2610715" y="1367587"/>
              <a:ext cx="216000" cy="21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1" name="Google Shape;321;p21"/>
            <p:cNvCxnSpPr>
              <a:stCxn id="320" idx="2"/>
            </p:cNvCxnSpPr>
            <p:nvPr/>
          </p:nvCxnSpPr>
          <p:spPr>
            <a:xfrm rot="10800000">
              <a:off x="2346715" y="1475587"/>
              <a:ext cx="264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2" name="Google Shape;322;p21"/>
          <p:cNvGrpSpPr/>
          <p:nvPr/>
        </p:nvGrpSpPr>
        <p:grpSpPr>
          <a:xfrm>
            <a:off x="443511" y="2405502"/>
            <a:ext cx="2367403" cy="925512"/>
            <a:chOff x="459312" y="2104137"/>
            <a:chExt cx="2367403" cy="925512"/>
          </a:xfrm>
        </p:grpSpPr>
        <p:sp>
          <p:nvSpPr>
            <p:cNvPr id="323" name="Google Shape;323;p21"/>
            <p:cNvSpPr txBox="1"/>
            <p:nvPr/>
          </p:nvSpPr>
          <p:spPr>
            <a:xfrm>
              <a:off x="461217" y="2104137"/>
              <a:ext cx="1730375" cy="5016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vi-VN" sz="1900">
                  <a:solidFill>
                    <a:schemeClr val="accent2"/>
                  </a:solidFill>
                  <a:latin typeface="Fira Sans Extra Condensed Medium" panose="020B0603050000020004"/>
                  <a:ea typeface="Fira Sans Extra Condensed Medium" panose="020B0603050000020004"/>
                  <a:cs typeface="Fira Sans Extra Condensed Medium" panose="020B0603050000020004"/>
                  <a:sym typeface="Fira Sans Extra Condensed Medium" panose="020B0603050000020004"/>
                </a:rPr>
                <a:t>ADVERTISING</a:t>
              </a:r>
            </a:p>
          </p:txBody>
        </p:sp>
        <p:sp>
          <p:nvSpPr>
            <p:cNvPr id="324" name="Google Shape;324;p21"/>
            <p:cNvSpPr txBox="1"/>
            <p:nvPr/>
          </p:nvSpPr>
          <p:spPr>
            <a:xfrm>
              <a:off x="459312" y="2435049"/>
              <a:ext cx="1877100" cy="59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endParaRPr sz="12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2610715" y="2497060"/>
              <a:ext cx="216000" cy="216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6" name="Google Shape;326;p21"/>
            <p:cNvCxnSpPr>
              <a:stCxn id="325" idx="2"/>
            </p:cNvCxnSpPr>
            <p:nvPr/>
          </p:nvCxnSpPr>
          <p:spPr>
            <a:xfrm rot="10800000">
              <a:off x="2346715" y="2605060"/>
              <a:ext cx="2640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27" name="Google Shape;327;p21"/>
          <p:cNvGrpSpPr/>
          <p:nvPr/>
        </p:nvGrpSpPr>
        <p:grpSpPr>
          <a:xfrm>
            <a:off x="457135" y="3493284"/>
            <a:ext cx="2369580" cy="919057"/>
            <a:chOff x="457135" y="3244012"/>
            <a:chExt cx="2369580" cy="919057"/>
          </a:xfrm>
        </p:grpSpPr>
        <p:sp>
          <p:nvSpPr>
            <p:cNvPr id="328" name="Google Shape;328;p21"/>
            <p:cNvSpPr txBox="1"/>
            <p:nvPr/>
          </p:nvSpPr>
          <p:spPr>
            <a:xfrm>
              <a:off x="457135" y="3244012"/>
              <a:ext cx="1230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vi-VN" sz="1900">
                  <a:solidFill>
                    <a:schemeClr val="accent3"/>
                  </a:solidFill>
                  <a:latin typeface="Fira Sans Extra Condensed Medium" panose="020B0603050000020004"/>
                  <a:ea typeface="Fira Sans Extra Condensed Medium" panose="020B0603050000020004"/>
                  <a:cs typeface="Fira Sans Extra Condensed Medium" panose="020B0603050000020004"/>
                  <a:sym typeface="Fira Sans Extra Condensed Medium" panose="020B0603050000020004"/>
                </a:rPr>
                <a:t>TRUST</a:t>
              </a:r>
            </a:p>
          </p:txBody>
        </p:sp>
        <p:sp>
          <p:nvSpPr>
            <p:cNvPr id="329" name="Google Shape;329;p21"/>
            <p:cNvSpPr txBox="1"/>
            <p:nvPr/>
          </p:nvSpPr>
          <p:spPr>
            <a:xfrm>
              <a:off x="457135" y="3568470"/>
              <a:ext cx="1877100" cy="59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330" name="Google Shape;330;p21"/>
            <p:cNvSpPr/>
            <p:nvPr/>
          </p:nvSpPr>
          <p:spPr>
            <a:xfrm>
              <a:off x="2610715" y="3626533"/>
              <a:ext cx="216000" cy="216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31" name="Google Shape;331;p21"/>
            <p:cNvCxnSpPr>
              <a:stCxn id="330" idx="2"/>
            </p:cNvCxnSpPr>
            <p:nvPr/>
          </p:nvCxnSpPr>
          <p:spPr>
            <a:xfrm rot="10800000">
              <a:off x="2342215" y="3734533"/>
              <a:ext cx="2685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32" name="Google Shape;332;p21"/>
          <p:cNvGrpSpPr/>
          <p:nvPr/>
        </p:nvGrpSpPr>
        <p:grpSpPr>
          <a:xfrm>
            <a:off x="6372255" y="2543072"/>
            <a:ext cx="2365375" cy="918845"/>
            <a:chOff x="6321455" y="977162"/>
            <a:chExt cx="2365375" cy="918845"/>
          </a:xfrm>
        </p:grpSpPr>
        <p:sp>
          <p:nvSpPr>
            <p:cNvPr id="333" name="Google Shape;333;p21"/>
            <p:cNvSpPr txBox="1"/>
            <p:nvPr/>
          </p:nvSpPr>
          <p:spPr>
            <a:xfrm>
              <a:off x="7456586" y="977162"/>
              <a:ext cx="1230000" cy="50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vi-VN" sz="1900">
                  <a:solidFill>
                    <a:schemeClr val="accent6"/>
                  </a:solidFill>
                  <a:latin typeface="Fira Sans Extra Condensed Medium" panose="020B0603050000020004"/>
                  <a:ea typeface="Fira Sans Extra Condensed Medium" panose="020B0603050000020004"/>
                  <a:cs typeface="Fira Sans Extra Condensed Medium" panose="020B0603050000020004"/>
                  <a:sym typeface="Fira Sans Extra Condensed Medium" panose="020B0603050000020004"/>
                </a:rPr>
                <a:t>DISCOUNTS</a:t>
              </a:r>
            </a:p>
          </p:txBody>
        </p:sp>
        <p:sp>
          <p:nvSpPr>
            <p:cNvPr id="334" name="Google Shape;334;p21"/>
            <p:cNvSpPr txBox="1"/>
            <p:nvPr/>
          </p:nvSpPr>
          <p:spPr>
            <a:xfrm>
              <a:off x="7063135" y="1301647"/>
              <a:ext cx="1623695" cy="5943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 dirty="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Offer monthly discounts</a:t>
              </a:r>
              <a:endParaRPr sz="1200" dirty="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endParaRPr sz="1200" dirty="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6321455" y="1367587"/>
              <a:ext cx="216000" cy="216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36" name="Google Shape;336;p21"/>
            <p:cNvCxnSpPr>
              <a:stCxn id="335" idx="6"/>
            </p:cNvCxnSpPr>
            <p:nvPr/>
          </p:nvCxnSpPr>
          <p:spPr>
            <a:xfrm>
              <a:off x="6537455" y="1475587"/>
              <a:ext cx="2643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37" name="Google Shape;337;p21"/>
          <p:cNvGrpSpPr/>
          <p:nvPr/>
        </p:nvGrpSpPr>
        <p:grpSpPr>
          <a:xfrm>
            <a:off x="6372255" y="1203436"/>
            <a:ext cx="2365375" cy="744855"/>
            <a:chOff x="6321455" y="2105762"/>
            <a:chExt cx="2365375" cy="744855"/>
          </a:xfrm>
        </p:grpSpPr>
        <p:sp>
          <p:nvSpPr>
            <p:cNvPr id="338" name="Google Shape;338;p21"/>
            <p:cNvSpPr txBox="1"/>
            <p:nvPr/>
          </p:nvSpPr>
          <p:spPr>
            <a:xfrm>
              <a:off x="7005985" y="2105762"/>
              <a:ext cx="1680845" cy="3962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sz="1900">
                  <a:solidFill>
                    <a:schemeClr val="accent5"/>
                  </a:solidFill>
                  <a:latin typeface="Fira Sans Extra Condensed Medium" panose="020B0603050000020004"/>
                  <a:ea typeface="Fira Sans Extra Condensed Medium" panose="020B0603050000020004"/>
                  <a:cs typeface="Fira Sans Extra Condensed Medium" panose="020B0603050000020004"/>
                  <a:sym typeface="Fira Sans Extra Condensed Medium" panose="020B0603050000020004"/>
                </a:rPr>
                <a:t>N</a:t>
              </a:r>
              <a:r>
                <a:rPr lang="vi-VN" sz="1900">
                  <a:solidFill>
                    <a:schemeClr val="accent5"/>
                  </a:solidFill>
                  <a:latin typeface="Fira Sans Extra Condensed Medium" panose="020B0603050000020004"/>
                  <a:ea typeface="Fira Sans Extra Condensed Medium" panose="020B0603050000020004"/>
                  <a:cs typeface="Fira Sans Extra Condensed Medium" panose="020B0603050000020004"/>
                  <a:sym typeface="Fira Sans Extra Condensed Medium" panose="020B0603050000020004"/>
                </a:rPr>
                <a:t>OTIFICATION</a:t>
              </a:r>
            </a:p>
          </p:txBody>
        </p:sp>
        <p:sp>
          <p:nvSpPr>
            <p:cNvPr id="339" name="Google Shape;339;p21"/>
            <p:cNvSpPr txBox="1"/>
            <p:nvPr/>
          </p:nvSpPr>
          <p:spPr>
            <a:xfrm>
              <a:off x="6616095" y="2436597"/>
              <a:ext cx="2070735" cy="4140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 dirty="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Send clients an email letting them know what's still in their basket so they </a:t>
              </a:r>
              <a:r>
                <a:rPr lang="vi-VN" altLang="en-GB" sz="1200" dirty="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w</a:t>
              </a:r>
              <a:r>
                <a:rPr lang="en-GB" sz="1200" dirty="0" err="1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on't</a:t>
              </a:r>
              <a:r>
                <a:rPr lang="en-GB" sz="1200" dirty="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 forget.</a:t>
              </a:r>
            </a:p>
          </p:txBody>
        </p:sp>
        <p:sp>
          <p:nvSpPr>
            <p:cNvPr id="340" name="Google Shape;340;p21"/>
            <p:cNvSpPr/>
            <p:nvPr/>
          </p:nvSpPr>
          <p:spPr>
            <a:xfrm>
              <a:off x="6321455" y="2497060"/>
              <a:ext cx="216000" cy="216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1" name="Google Shape;341;p21"/>
            <p:cNvCxnSpPr>
              <a:stCxn id="340" idx="6"/>
            </p:cNvCxnSpPr>
            <p:nvPr/>
          </p:nvCxnSpPr>
          <p:spPr>
            <a:xfrm>
              <a:off x="6537455" y="2605060"/>
              <a:ext cx="2688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42" name="Google Shape;342;p21"/>
          <p:cNvGrpSpPr/>
          <p:nvPr/>
        </p:nvGrpSpPr>
        <p:grpSpPr>
          <a:xfrm>
            <a:off x="6321455" y="3488487"/>
            <a:ext cx="2407920" cy="1261745"/>
            <a:chOff x="6321455" y="3240837"/>
            <a:chExt cx="2407920" cy="1261745"/>
          </a:xfrm>
        </p:grpSpPr>
        <p:sp>
          <p:nvSpPr>
            <p:cNvPr id="343" name="Google Shape;343;p21"/>
            <p:cNvSpPr txBox="1"/>
            <p:nvPr/>
          </p:nvSpPr>
          <p:spPr>
            <a:xfrm>
              <a:off x="6500525" y="3240837"/>
              <a:ext cx="2186305" cy="5016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vi-VN" sz="1900" dirty="0">
                  <a:solidFill>
                    <a:schemeClr val="accent4"/>
                  </a:solidFill>
                  <a:latin typeface="Fira Sans Extra Condensed Medium" panose="020B0603050000020004"/>
                  <a:ea typeface="Fira Sans Extra Condensed Medium" panose="020B0603050000020004"/>
                  <a:cs typeface="Fira Sans Extra Condensed Medium" panose="020B0603050000020004"/>
                  <a:sym typeface="Fira Sans Extra Condensed Medium" panose="020B0603050000020004"/>
                </a:rPr>
                <a:t>Provide recommendations</a:t>
              </a:r>
            </a:p>
          </p:txBody>
        </p:sp>
        <p:sp>
          <p:nvSpPr>
            <p:cNvPr id="344" name="Google Shape;344;p21"/>
            <p:cNvSpPr txBox="1"/>
            <p:nvPr/>
          </p:nvSpPr>
          <p:spPr>
            <a:xfrm>
              <a:off x="6667530" y="3908222"/>
              <a:ext cx="2061845" cy="5943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1200">
                  <a:solidFill>
                    <a:schemeClr val="dk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Suggest relevant courses on the website and app</a:t>
              </a:r>
            </a:p>
          </p:txBody>
        </p:sp>
        <p:sp>
          <p:nvSpPr>
            <p:cNvPr id="345" name="Google Shape;345;p21"/>
            <p:cNvSpPr/>
            <p:nvPr/>
          </p:nvSpPr>
          <p:spPr>
            <a:xfrm>
              <a:off x="6321455" y="3626533"/>
              <a:ext cx="216000" cy="216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46" name="Google Shape;346;p21"/>
            <p:cNvCxnSpPr>
              <a:stCxn id="345" idx="6"/>
            </p:cNvCxnSpPr>
            <p:nvPr/>
          </p:nvCxnSpPr>
          <p:spPr>
            <a:xfrm>
              <a:off x="6537455" y="3734533"/>
              <a:ext cx="277800" cy="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47" name="Google Shape;347;p21"/>
          <p:cNvSpPr/>
          <p:nvPr/>
        </p:nvSpPr>
        <p:spPr>
          <a:xfrm rot="-900539" flipH="1">
            <a:off x="3242908" y="1797876"/>
            <a:ext cx="1287217" cy="2053967"/>
          </a:xfrm>
          <a:custGeom>
            <a:avLst/>
            <a:gdLst/>
            <a:ahLst/>
            <a:cxnLst/>
            <a:rect l="l" t="t" r="r" b="b"/>
            <a:pathLst>
              <a:path w="91706" h="146332" extrusionOk="0">
                <a:moveTo>
                  <a:pt x="42074" y="1"/>
                </a:moveTo>
                <a:lnTo>
                  <a:pt x="1" y="81481"/>
                </a:lnTo>
                <a:lnTo>
                  <a:pt x="60395" y="141895"/>
                </a:lnTo>
                <a:lnTo>
                  <a:pt x="64831" y="146332"/>
                </a:lnTo>
                <a:cubicBezTo>
                  <a:pt x="81441" y="129721"/>
                  <a:pt x="91706" y="106805"/>
                  <a:pt x="91706" y="81481"/>
                </a:cubicBezTo>
                <a:cubicBezTo>
                  <a:pt x="91706" y="46012"/>
                  <a:pt x="71555" y="15238"/>
                  <a:pt x="42074" y="1"/>
                </a:cubicBez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1"/>
          <p:cNvSpPr/>
          <p:nvPr/>
        </p:nvSpPr>
        <p:spPr>
          <a:xfrm rot="-900539" flipH="1">
            <a:off x="4403787" y="1638802"/>
            <a:ext cx="1370986" cy="1079479"/>
          </a:xfrm>
          <a:custGeom>
            <a:avLst/>
            <a:gdLst/>
            <a:ahLst/>
            <a:cxnLst/>
            <a:rect l="l" t="t" r="r" b="b"/>
            <a:pathLst>
              <a:path w="97674" h="76906" extrusionOk="0">
                <a:moveTo>
                  <a:pt x="28606" y="1"/>
                </a:moveTo>
                <a:cubicBezTo>
                  <a:pt x="10942" y="17685"/>
                  <a:pt x="1" y="42094"/>
                  <a:pt x="1" y="69068"/>
                </a:cubicBezTo>
                <a:cubicBezTo>
                  <a:pt x="1" y="71714"/>
                  <a:pt x="100" y="74320"/>
                  <a:pt x="319" y="76906"/>
                </a:cubicBezTo>
                <a:lnTo>
                  <a:pt x="6267" y="76428"/>
                </a:lnTo>
                <a:lnTo>
                  <a:pt x="97674" y="69068"/>
                </a:lnTo>
                <a:lnTo>
                  <a:pt x="32824" y="4238"/>
                </a:lnTo>
                <a:lnTo>
                  <a:pt x="28606" y="1"/>
                </a:lnTo>
                <a:close/>
              </a:path>
            </a:pathLst>
          </a:custGeom>
          <a:solidFill>
            <a:schemeClr val="accent6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1"/>
          <p:cNvSpPr/>
          <p:nvPr/>
        </p:nvSpPr>
        <p:spPr>
          <a:xfrm rot="-900414" flipH="1">
            <a:off x="4174531" y="1412155"/>
            <a:ext cx="1094923" cy="1286951"/>
          </a:xfrm>
          <a:custGeom>
            <a:avLst/>
            <a:gdLst/>
            <a:ahLst/>
            <a:cxnLst/>
            <a:rect l="l" t="t" r="r" b="b"/>
            <a:pathLst>
              <a:path w="84505" h="91687" extrusionOk="0">
                <a:moveTo>
                  <a:pt x="64831" y="1"/>
                </a:moveTo>
                <a:cubicBezTo>
                  <a:pt x="39507" y="1"/>
                  <a:pt x="16591" y="10265"/>
                  <a:pt x="0" y="26856"/>
                </a:cubicBezTo>
                <a:lnTo>
                  <a:pt x="4436" y="31292"/>
                </a:lnTo>
                <a:lnTo>
                  <a:pt x="64831" y="91686"/>
                </a:lnTo>
                <a:lnTo>
                  <a:pt x="83152" y="8256"/>
                </a:lnTo>
                <a:lnTo>
                  <a:pt x="84505" y="2109"/>
                </a:lnTo>
                <a:cubicBezTo>
                  <a:pt x="78159" y="737"/>
                  <a:pt x="71594" y="1"/>
                  <a:pt x="6483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1"/>
          <p:cNvSpPr/>
          <p:nvPr/>
        </p:nvSpPr>
        <p:spPr>
          <a:xfrm rot="-900539" flipH="1">
            <a:off x="4610010" y="2569001"/>
            <a:ext cx="1463401" cy="746369"/>
          </a:xfrm>
          <a:custGeom>
            <a:avLst/>
            <a:gdLst/>
            <a:ahLst/>
            <a:cxnLst/>
            <a:rect l="l" t="t" r="r" b="b"/>
            <a:pathLst>
              <a:path w="104258" h="53174" extrusionOk="0">
                <a:moveTo>
                  <a:pt x="104258" y="0"/>
                </a:moveTo>
                <a:lnTo>
                  <a:pt x="19117" y="6843"/>
                </a:lnTo>
                <a:lnTo>
                  <a:pt x="0" y="8375"/>
                </a:lnTo>
                <a:cubicBezTo>
                  <a:pt x="1293" y="24647"/>
                  <a:pt x="6306" y="39845"/>
                  <a:pt x="14184" y="53173"/>
                </a:cubicBezTo>
                <a:lnTo>
                  <a:pt x="104258" y="0"/>
                </a:ln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1"/>
          <p:cNvSpPr/>
          <p:nvPr/>
        </p:nvSpPr>
        <p:spPr>
          <a:xfrm rot="-900539" flipH="1">
            <a:off x="3742762" y="2720426"/>
            <a:ext cx="2150298" cy="1370986"/>
          </a:xfrm>
          <a:custGeom>
            <a:avLst/>
            <a:gdLst/>
            <a:ahLst/>
            <a:cxnLst/>
            <a:rect l="l" t="t" r="r" b="b"/>
            <a:pathLst>
              <a:path w="153195" h="97674" extrusionOk="0">
                <a:moveTo>
                  <a:pt x="84127" y="0"/>
                </a:moveTo>
                <a:lnTo>
                  <a:pt x="0" y="49652"/>
                </a:lnTo>
                <a:cubicBezTo>
                  <a:pt x="17009" y="78397"/>
                  <a:pt x="48320" y="97674"/>
                  <a:pt x="84127" y="97674"/>
                </a:cubicBezTo>
                <a:cubicBezTo>
                  <a:pt x="111101" y="97674"/>
                  <a:pt x="135509" y="86752"/>
                  <a:pt x="153194" y="69068"/>
                </a:cubicBezTo>
                <a:lnTo>
                  <a:pt x="84127" y="0"/>
                </a:lnTo>
                <a:close/>
              </a:path>
            </a:pathLst>
          </a:custGeom>
          <a:solidFill>
            <a:schemeClr val="accent4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1"/>
          <p:cNvSpPr/>
          <p:nvPr/>
        </p:nvSpPr>
        <p:spPr>
          <a:xfrm rot="-899781" flipH="1">
            <a:off x="3764423" y="2071746"/>
            <a:ext cx="1547970" cy="1439166"/>
          </a:xfrm>
          <a:custGeom>
            <a:avLst/>
            <a:gdLst/>
            <a:ahLst/>
            <a:cxnLst/>
            <a:rect l="l" t="t" r="r" b="b"/>
            <a:pathLst>
              <a:path w="72629" h="67522" extrusionOk="0">
                <a:moveTo>
                  <a:pt x="36360" y="0"/>
                </a:moveTo>
                <a:cubicBezTo>
                  <a:pt x="34564" y="0"/>
                  <a:pt x="32744" y="144"/>
                  <a:pt x="30914" y="441"/>
                </a:cubicBezTo>
                <a:cubicBezTo>
                  <a:pt x="12513" y="3425"/>
                  <a:pt x="1" y="20771"/>
                  <a:pt x="3004" y="39172"/>
                </a:cubicBezTo>
                <a:cubicBezTo>
                  <a:pt x="5691" y="55743"/>
                  <a:pt x="20010" y="67522"/>
                  <a:pt x="36285" y="67522"/>
                </a:cubicBezTo>
                <a:cubicBezTo>
                  <a:pt x="38082" y="67522"/>
                  <a:pt x="39903" y="67378"/>
                  <a:pt x="41735" y="67081"/>
                </a:cubicBezTo>
                <a:cubicBezTo>
                  <a:pt x="60136" y="64097"/>
                  <a:pt x="72629" y="46751"/>
                  <a:pt x="69645" y="28350"/>
                </a:cubicBezTo>
                <a:cubicBezTo>
                  <a:pt x="66958" y="11780"/>
                  <a:pt x="52623" y="0"/>
                  <a:pt x="363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1"/>
          <p:cNvSpPr/>
          <p:nvPr/>
        </p:nvSpPr>
        <p:spPr>
          <a:xfrm rot="-899948" flipH="1">
            <a:off x="3931447" y="2217604"/>
            <a:ext cx="1214018" cy="1106027"/>
          </a:xfrm>
          <a:custGeom>
            <a:avLst/>
            <a:gdLst/>
            <a:ahLst/>
            <a:cxnLst/>
            <a:rect l="l" t="t" r="r" b="b"/>
            <a:pathLst>
              <a:path w="86495" h="78801" extrusionOk="0">
                <a:moveTo>
                  <a:pt x="43245" y="1"/>
                </a:moveTo>
                <a:cubicBezTo>
                  <a:pt x="33162" y="1"/>
                  <a:pt x="23076" y="3845"/>
                  <a:pt x="15378" y="11533"/>
                </a:cubicBezTo>
                <a:cubicBezTo>
                  <a:pt x="1" y="26930"/>
                  <a:pt x="1" y="51876"/>
                  <a:pt x="15378" y="67253"/>
                </a:cubicBezTo>
                <a:cubicBezTo>
                  <a:pt x="23076" y="74951"/>
                  <a:pt x="33162" y="78801"/>
                  <a:pt x="43245" y="78801"/>
                </a:cubicBezTo>
                <a:cubicBezTo>
                  <a:pt x="53328" y="78801"/>
                  <a:pt x="63409" y="74951"/>
                  <a:pt x="71097" y="67253"/>
                </a:cubicBezTo>
                <a:cubicBezTo>
                  <a:pt x="86494" y="51876"/>
                  <a:pt x="86494" y="26930"/>
                  <a:pt x="71097" y="11533"/>
                </a:cubicBezTo>
                <a:cubicBezTo>
                  <a:pt x="63409" y="3845"/>
                  <a:pt x="53328" y="1"/>
                  <a:pt x="4324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1"/>
          <p:cNvSpPr/>
          <p:nvPr/>
        </p:nvSpPr>
        <p:spPr>
          <a:xfrm>
            <a:off x="4195684" y="2539890"/>
            <a:ext cx="311959" cy="331833"/>
          </a:xfrm>
          <a:custGeom>
            <a:avLst/>
            <a:gdLst/>
            <a:ahLst/>
            <a:cxnLst/>
            <a:rect l="l" t="t" r="r" b="b"/>
            <a:pathLst>
              <a:path w="10475" h="11143" extrusionOk="0">
                <a:moveTo>
                  <a:pt x="6005" y="3470"/>
                </a:moveTo>
                <a:cubicBezTo>
                  <a:pt x="6371" y="3470"/>
                  <a:pt x="6638" y="3537"/>
                  <a:pt x="6805" y="3604"/>
                </a:cubicBezTo>
                <a:lnTo>
                  <a:pt x="6472" y="5405"/>
                </a:lnTo>
                <a:cubicBezTo>
                  <a:pt x="6305" y="6406"/>
                  <a:pt x="5437" y="7573"/>
                  <a:pt x="4537" y="7573"/>
                </a:cubicBezTo>
                <a:cubicBezTo>
                  <a:pt x="3836" y="7573"/>
                  <a:pt x="3469" y="7073"/>
                  <a:pt x="3469" y="6372"/>
                </a:cubicBezTo>
                <a:cubicBezTo>
                  <a:pt x="3469" y="4804"/>
                  <a:pt x="4604" y="3470"/>
                  <a:pt x="6005" y="3470"/>
                </a:cubicBezTo>
                <a:close/>
                <a:moveTo>
                  <a:pt x="5838" y="1"/>
                </a:moveTo>
                <a:cubicBezTo>
                  <a:pt x="2269" y="1"/>
                  <a:pt x="0" y="2870"/>
                  <a:pt x="0" y="6139"/>
                </a:cubicBezTo>
                <a:cubicBezTo>
                  <a:pt x="0" y="9241"/>
                  <a:pt x="2235" y="11142"/>
                  <a:pt x="4837" y="11142"/>
                </a:cubicBezTo>
                <a:cubicBezTo>
                  <a:pt x="5904" y="11142"/>
                  <a:pt x="6805" y="10975"/>
                  <a:pt x="7672" y="10508"/>
                </a:cubicBezTo>
                <a:lnTo>
                  <a:pt x="7439" y="9808"/>
                </a:lnTo>
                <a:cubicBezTo>
                  <a:pt x="6772" y="10175"/>
                  <a:pt x="5938" y="10375"/>
                  <a:pt x="5037" y="10375"/>
                </a:cubicBezTo>
                <a:cubicBezTo>
                  <a:pt x="2669" y="10375"/>
                  <a:pt x="901" y="8707"/>
                  <a:pt x="901" y="6039"/>
                </a:cubicBezTo>
                <a:cubicBezTo>
                  <a:pt x="901" y="2803"/>
                  <a:pt x="3102" y="735"/>
                  <a:pt x="5704" y="735"/>
                </a:cubicBezTo>
                <a:cubicBezTo>
                  <a:pt x="8173" y="735"/>
                  <a:pt x="9574" y="2403"/>
                  <a:pt x="9574" y="4738"/>
                </a:cubicBezTo>
                <a:cubicBezTo>
                  <a:pt x="9574" y="6545"/>
                  <a:pt x="8699" y="7640"/>
                  <a:pt x="7876" y="7640"/>
                </a:cubicBezTo>
                <a:cubicBezTo>
                  <a:pt x="7864" y="7640"/>
                  <a:pt x="7851" y="7640"/>
                  <a:pt x="7839" y="7640"/>
                </a:cubicBezTo>
                <a:cubicBezTo>
                  <a:pt x="7305" y="7640"/>
                  <a:pt x="7139" y="7073"/>
                  <a:pt x="7372" y="5872"/>
                </a:cubicBezTo>
                <a:lnTo>
                  <a:pt x="7906" y="2970"/>
                </a:lnTo>
                <a:cubicBezTo>
                  <a:pt x="7506" y="2770"/>
                  <a:pt x="6872" y="2636"/>
                  <a:pt x="6205" y="2636"/>
                </a:cubicBezTo>
                <a:cubicBezTo>
                  <a:pt x="3970" y="2636"/>
                  <a:pt x="2435" y="4437"/>
                  <a:pt x="2435" y="6439"/>
                </a:cubicBezTo>
                <a:cubicBezTo>
                  <a:pt x="2435" y="7673"/>
                  <a:pt x="3203" y="8440"/>
                  <a:pt x="4137" y="8440"/>
                </a:cubicBezTo>
                <a:cubicBezTo>
                  <a:pt x="5104" y="8440"/>
                  <a:pt x="5838" y="7973"/>
                  <a:pt x="6405" y="7039"/>
                </a:cubicBezTo>
                <a:lnTo>
                  <a:pt x="6438" y="7039"/>
                </a:lnTo>
                <a:cubicBezTo>
                  <a:pt x="6405" y="8007"/>
                  <a:pt x="7005" y="8440"/>
                  <a:pt x="7639" y="8440"/>
                </a:cubicBezTo>
                <a:cubicBezTo>
                  <a:pt x="9140" y="8440"/>
                  <a:pt x="10474" y="7039"/>
                  <a:pt x="10474" y="4638"/>
                </a:cubicBezTo>
                <a:cubicBezTo>
                  <a:pt x="10474" y="1969"/>
                  <a:pt x="8606" y="1"/>
                  <a:pt x="583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1"/>
          <p:cNvSpPr txBox="1"/>
          <p:nvPr/>
        </p:nvSpPr>
        <p:spPr>
          <a:xfrm>
            <a:off x="4714850" y="3488475"/>
            <a:ext cx="629400" cy="41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35%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364" name="Google Shape;364;p21"/>
          <p:cNvSpPr txBox="1"/>
          <p:nvPr/>
        </p:nvSpPr>
        <p:spPr>
          <a:xfrm>
            <a:off x="3214275" y="2608988"/>
            <a:ext cx="629400" cy="41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20%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365" name="Google Shape;365;p21"/>
          <p:cNvSpPr txBox="1"/>
          <p:nvPr/>
        </p:nvSpPr>
        <p:spPr>
          <a:xfrm>
            <a:off x="4259388" y="1591475"/>
            <a:ext cx="629400" cy="41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15%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366" name="Google Shape;366;p21"/>
          <p:cNvSpPr txBox="1"/>
          <p:nvPr/>
        </p:nvSpPr>
        <p:spPr>
          <a:xfrm>
            <a:off x="5117938" y="1939025"/>
            <a:ext cx="629400" cy="41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15%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367" name="Google Shape;367;p21"/>
          <p:cNvSpPr txBox="1"/>
          <p:nvPr/>
        </p:nvSpPr>
        <p:spPr>
          <a:xfrm>
            <a:off x="5344238" y="2608988"/>
            <a:ext cx="629400" cy="41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10%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368" name="Google Shape;368;p21"/>
          <p:cNvSpPr txBox="1"/>
          <p:nvPr/>
        </p:nvSpPr>
        <p:spPr>
          <a:xfrm>
            <a:off x="3691424" y="1725813"/>
            <a:ext cx="629400" cy="41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5%</a:t>
            </a:r>
            <a:endParaRPr sz="1500">
              <a:solidFill>
                <a:schemeClr val="lt1"/>
              </a:solidFill>
            </a:endParaRPr>
          </a:p>
        </p:txBody>
      </p:sp>
      <p:grpSp>
        <p:nvGrpSpPr>
          <p:cNvPr id="935" name="Google Shape;935;p33"/>
          <p:cNvGrpSpPr/>
          <p:nvPr/>
        </p:nvGrpSpPr>
        <p:grpSpPr>
          <a:xfrm>
            <a:off x="4194810" y="2465070"/>
            <a:ext cx="693420" cy="633730"/>
            <a:chOff x="-4932650" y="2046625"/>
            <a:chExt cx="293025" cy="291250"/>
          </a:xfrm>
        </p:grpSpPr>
        <p:sp>
          <p:nvSpPr>
            <p:cNvPr id="936" name="Google Shape;936;p33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471;p23"/>
          <p:cNvSpPr txBox="1"/>
          <p:nvPr/>
        </p:nvSpPr>
        <p:spPr>
          <a:xfrm>
            <a:off x="451963" y="2738193"/>
            <a:ext cx="2005800" cy="7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sz="1300" dirty="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Increase advertising of products with high purchase numbers</a:t>
            </a:r>
          </a:p>
        </p:txBody>
      </p:sp>
      <p:sp>
        <p:nvSpPr>
          <p:cNvPr id="6" name="Google Shape;473;p23"/>
          <p:cNvSpPr txBox="1"/>
          <p:nvPr/>
        </p:nvSpPr>
        <p:spPr>
          <a:xfrm>
            <a:off x="457034" y="3819735"/>
            <a:ext cx="2005800" cy="7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dirty="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Create trust with product reviews to increase success rate </a:t>
            </a:r>
            <a:endParaRPr sz="1300" dirty="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>
            <a:spLocks noGrp="1"/>
          </p:cNvSpPr>
          <p:nvPr>
            <p:ph type="title"/>
          </p:nvPr>
        </p:nvSpPr>
        <p:spPr>
          <a:xfrm>
            <a:off x="1816074" y="289313"/>
            <a:ext cx="5556275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Retrieve Checkout Error Information</a:t>
            </a:r>
            <a:endParaRPr dirty="0"/>
          </a:p>
        </p:txBody>
      </p:sp>
      <p:sp>
        <p:nvSpPr>
          <p:cNvPr id="260" name="Google Shape;260;p19"/>
          <p:cNvSpPr/>
          <p:nvPr/>
        </p:nvSpPr>
        <p:spPr>
          <a:xfrm>
            <a:off x="4183449" y="2607472"/>
            <a:ext cx="776943" cy="776943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19"/>
          <p:cNvSpPr/>
          <p:nvPr/>
        </p:nvSpPr>
        <p:spPr>
          <a:xfrm>
            <a:off x="4272313" y="2710723"/>
            <a:ext cx="599219" cy="570458"/>
          </a:xfrm>
          <a:custGeom>
            <a:avLst/>
            <a:gdLst/>
            <a:ahLst/>
            <a:cxnLst/>
            <a:rect l="l" t="t" r="r" b="b"/>
            <a:pathLst>
              <a:path w="22251" h="21183" extrusionOk="0">
                <a:moveTo>
                  <a:pt x="7173" y="4504"/>
                </a:moveTo>
                <a:lnTo>
                  <a:pt x="7173" y="6472"/>
                </a:lnTo>
                <a:lnTo>
                  <a:pt x="4971" y="6472"/>
                </a:lnTo>
                <a:lnTo>
                  <a:pt x="4637" y="4504"/>
                </a:lnTo>
                <a:close/>
                <a:moveTo>
                  <a:pt x="11943" y="4504"/>
                </a:moveTo>
                <a:lnTo>
                  <a:pt x="11943" y="6472"/>
                </a:lnTo>
                <a:lnTo>
                  <a:pt x="8007" y="6472"/>
                </a:lnTo>
                <a:lnTo>
                  <a:pt x="8007" y="4504"/>
                </a:lnTo>
                <a:close/>
                <a:moveTo>
                  <a:pt x="16713" y="4504"/>
                </a:moveTo>
                <a:lnTo>
                  <a:pt x="16713" y="6472"/>
                </a:lnTo>
                <a:lnTo>
                  <a:pt x="12777" y="6472"/>
                </a:lnTo>
                <a:lnTo>
                  <a:pt x="12777" y="4504"/>
                </a:lnTo>
                <a:close/>
                <a:moveTo>
                  <a:pt x="21249" y="4504"/>
                </a:moveTo>
                <a:lnTo>
                  <a:pt x="20616" y="6472"/>
                </a:lnTo>
                <a:lnTo>
                  <a:pt x="17547" y="6472"/>
                </a:lnTo>
                <a:lnTo>
                  <a:pt x="17547" y="4504"/>
                </a:lnTo>
                <a:close/>
                <a:moveTo>
                  <a:pt x="7173" y="7306"/>
                </a:moveTo>
                <a:lnTo>
                  <a:pt x="7173" y="10341"/>
                </a:lnTo>
                <a:lnTo>
                  <a:pt x="5605" y="10341"/>
                </a:lnTo>
                <a:lnTo>
                  <a:pt x="5104" y="7306"/>
                </a:lnTo>
                <a:close/>
                <a:moveTo>
                  <a:pt x="11943" y="7306"/>
                </a:moveTo>
                <a:lnTo>
                  <a:pt x="11943" y="10341"/>
                </a:lnTo>
                <a:lnTo>
                  <a:pt x="8007" y="10341"/>
                </a:lnTo>
                <a:lnTo>
                  <a:pt x="8007" y="7306"/>
                </a:lnTo>
                <a:close/>
                <a:moveTo>
                  <a:pt x="16713" y="7306"/>
                </a:moveTo>
                <a:lnTo>
                  <a:pt x="16713" y="10341"/>
                </a:lnTo>
                <a:lnTo>
                  <a:pt x="12777" y="10341"/>
                </a:lnTo>
                <a:lnTo>
                  <a:pt x="12777" y="7306"/>
                </a:lnTo>
                <a:close/>
                <a:moveTo>
                  <a:pt x="20382" y="7306"/>
                </a:moveTo>
                <a:lnTo>
                  <a:pt x="19415" y="10341"/>
                </a:lnTo>
                <a:lnTo>
                  <a:pt x="17547" y="10341"/>
                </a:lnTo>
                <a:lnTo>
                  <a:pt x="17547" y="7306"/>
                </a:lnTo>
                <a:close/>
                <a:moveTo>
                  <a:pt x="7173" y="11175"/>
                </a:moveTo>
                <a:lnTo>
                  <a:pt x="7173" y="13677"/>
                </a:lnTo>
                <a:lnTo>
                  <a:pt x="6172" y="13677"/>
                </a:lnTo>
                <a:lnTo>
                  <a:pt x="5772" y="11175"/>
                </a:lnTo>
                <a:close/>
                <a:moveTo>
                  <a:pt x="11943" y="11175"/>
                </a:moveTo>
                <a:lnTo>
                  <a:pt x="11943" y="13677"/>
                </a:lnTo>
                <a:lnTo>
                  <a:pt x="8007" y="13677"/>
                </a:lnTo>
                <a:lnTo>
                  <a:pt x="8007" y="11175"/>
                </a:lnTo>
                <a:close/>
                <a:moveTo>
                  <a:pt x="16713" y="11175"/>
                </a:moveTo>
                <a:lnTo>
                  <a:pt x="16713" y="13677"/>
                </a:lnTo>
                <a:lnTo>
                  <a:pt x="12777" y="13677"/>
                </a:lnTo>
                <a:lnTo>
                  <a:pt x="12777" y="11175"/>
                </a:lnTo>
                <a:close/>
                <a:moveTo>
                  <a:pt x="19181" y="11175"/>
                </a:moveTo>
                <a:lnTo>
                  <a:pt x="18381" y="13677"/>
                </a:lnTo>
                <a:lnTo>
                  <a:pt x="17547" y="13677"/>
                </a:lnTo>
                <a:lnTo>
                  <a:pt x="17547" y="11175"/>
                </a:lnTo>
                <a:close/>
                <a:moveTo>
                  <a:pt x="5271" y="18714"/>
                </a:moveTo>
                <a:cubicBezTo>
                  <a:pt x="5705" y="18714"/>
                  <a:pt x="6072" y="19081"/>
                  <a:pt x="6072" y="19548"/>
                </a:cubicBezTo>
                <a:cubicBezTo>
                  <a:pt x="6072" y="19982"/>
                  <a:pt x="5705" y="20348"/>
                  <a:pt x="5271" y="20348"/>
                </a:cubicBezTo>
                <a:cubicBezTo>
                  <a:pt x="4804" y="20348"/>
                  <a:pt x="4437" y="19982"/>
                  <a:pt x="4437" y="19548"/>
                </a:cubicBezTo>
                <a:cubicBezTo>
                  <a:pt x="4437" y="19081"/>
                  <a:pt x="4804" y="18714"/>
                  <a:pt x="5271" y="18714"/>
                </a:cubicBezTo>
                <a:close/>
                <a:moveTo>
                  <a:pt x="18981" y="18714"/>
                </a:moveTo>
                <a:cubicBezTo>
                  <a:pt x="19415" y="18714"/>
                  <a:pt x="19782" y="19081"/>
                  <a:pt x="19782" y="19548"/>
                </a:cubicBezTo>
                <a:cubicBezTo>
                  <a:pt x="19782" y="19982"/>
                  <a:pt x="19415" y="20348"/>
                  <a:pt x="18981" y="20348"/>
                </a:cubicBezTo>
                <a:cubicBezTo>
                  <a:pt x="18514" y="20348"/>
                  <a:pt x="18147" y="19982"/>
                  <a:pt x="18147" y="19548"/>
                </a:cubicBezTo>
                <a:cubicBezTo>
                  <a:pt x="18147" y="19081"/>
                  <a:pt x="18514" y="18714"/>
                  <a:pt x="18981" y="18714"/>
                </a:cubicBezTo>
                <a:close/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cubicBezTo>
                  <a:pt x="1" y="634"/>
                  <a:pt x="201" y="835"/>
                  <a:pt x="434" y="835"/>
                </a:cubicBezTo>
                <a:lnTo>
                  <a:pt x="3170" y="835"/>
                </a:lnTo>
                <a:lnTo>
                  <a:pt x="5371" y="14011"/>
                </a:lnTo>
                <a:lnTo>
                  <a:pt x="2769" y="18080"/>
                </a:lnTo>
                <a:cubicBezTo>
                  <a:pt x="2703" y="18214"/>
                  <a:pt x="2669" y="18380"/>
                  <a:pt x="2769" y="18514"/>
                </a:cubicBezTo>
                <a:cubicBezTo>
                  <a:pt x="2836" y="18647"/>
                  <a:pt x="2970" y="18714"/>
                  <a:pt x="3103" y="18714"/>
                </a:cubicBezTo>
                <a:lnTo>
                  <a:pt x="3837" y="18714"/>
                </a:lnTo>
                <a:cubicBezTo>
                  <a:pt x="3670" y="18947"/>
                  <a:pt x="3603" y="19248"/>
                  <a:pt x="3603" y="19548"/>
                </a:cubicBezTo>
                <a:cubicBezTo>
                  <a:pt x="3603" y="20449"/>
                  <a:pt x="4337" y="21182"/>
                  <a:pt x="5271" y="21182"/>
                </a:cubicBezTo>
                <a:cubicBezTo>
                  <a:pt x="6172" y="21182"/>
                  <a:pt x="6906" y="20449"/>
                  <a:pt x="6906" y="19548"/>
                </a:cubicBezTo>
                <a:cubicBezTo>
                  <a:pt x="6906" y="19248"/>
                  <a:pt x="6839" y="18947"/>
                  <a:pt x="6672" y="18714"/>
                </a:cubicBezTo>
                <a:lnTo>
                  <a:pt x="17547" y="18714"/>
                </a:lnTo>
                <a:cubicBezTo>
                  <a:pt x="17380" y="18947"/>
                  <a:pt x="17313" y="19248"/>
                  <a:pt x="17313" y="19548"/>
                </a:cubicBezTo>
                <a:cubicBezTo>
                  <a:pt x="17313" y="20449"/>
                  <a:pt x="18047" y="21182"/>
                  <a:pt x="18948" y="21182"/>
                </a:cubicBezTo>
                <a:cubicBezTo>
                  <a:pt x="19882" y="21182"/>
                  <a:pt x="20616" y="20449"/>
                  <a:pt x="20616" y="19548"/>
                </a:cubicBezTo>
                <a:cubicBezTo>
                  <a:pt x="20616" y="19248"/>
                  <a:pt x="20549" y="18947"/>
                  <a:pt x="20382" y="18714"/>
                </a:cubicBezTo>
                <a:lnTo>
                  <a:pt x="21783" y="18714"/>
                </a:lnTo>
                <a:cubicBezTo>
                  <a:pt x="22017" y="18714"/>
                  <a:pt x="22217" y="18514"/>
                  <a:pt x="22217" y="18314"/>
                </a:cubicBezTo>
                <a:cubicBezTo>
                  <a:pt x="22217" y="18080"/>
                  <a:pt x="22050" y="17880"/>
                  <a:pt x="21816" y="17880"/>
                </a:cubicBezTo>
                <a:lnTo>
                  <a:pt x="3870" y="17880"/>
                </a:lnTo>
                <a:lnTo>
                  <a:pt x="6038" y="14511"/>
                </a:lnTo>
                <a:lnTo>
                  <a:pt x="18681" y="14511"/>
                </a:lnTo>
                <a:cubicBezTo>
                  <a:pt x="18881" y="14511"/>
                  <a:pt x="19048" y="14378"/>
                  <a:pt x="19081" y="14211"/>
                </a:cubicBezTo>
                <a:lnTo>
                  <a:pt x="22217" y="4204"/>
                </a:lnTo>
                <a:cubicBezTo>
                  <a:pt x="22250" y="4104"/>
                  <a:pt x="22217" y="3970"/>
                  <a:pt x="22150" y="3837"/>
                </a:cubicBezTo>
                <a:cubicBezTo>
                  <a:pt x="22050" y="3737"/>
                  <a:pt x="21950" y="3670"/>
                  <a:pt x="21816" y="3670"/>
                </a:cubicBezTo>
                <a:lnTo>
                  <a:pt x="4504" y="3670"/>
                </a:lnTo>
                <a:lnTo>
                  <a:pt x="3937" y="334"/>
                </a:lnTo>
                <a:cubicBezTo>
                  <a:pt x="3904" y="134"/>
                  <a:pt x="3737" y="1"/>
                  <a:pt x="3537" y="1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DFE371-17D3-6F47-41A4-FF1290008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24" y="1095375"/>
            <a:ext cx="7604339" cy="359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472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27"/>
          <p:cNvSpPr txBox="1">
            <a:spLocks noGrp="1"/>
          </p:cNvSpPr>
          <p:nvPr>
            <p:ph type="title"/>
          </p:nvPr>
        </p:nvSpPr>
        <p:spPr>
          <a:xfrm>
            <a:off x="2514575" y="409575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Device distribution</a:t>
            </a:r>
            <a:endParaRPr dirty="0"/>
          </a:p>
        </p:txBody>
      </p:sp>
      <p:sp>
        <p:nvSpPr>
          <p:cNvPr id="629" name="Google Shape;629;p27"/>
          <p:cNvSpPr/>
          <p:nvPr/>
        </p:nvSpPr>
        <p:spPr>
          <a:xfrm>
            <a:off x="3665960" y="1683959"/>
            <a:ext cx="41633" cy="42359"/>
          </a:xfrm>
          <a:custGeom>
            <a:avLst/>
            <a:gdLst/>
            <a:ahLst/>
            <a:cxnLst/>
            <a:rect l="l" t="t" r="r" b="b"/>
            <a:pathLst>
              <a:path w="1769" h="1769" extrusionOk="0">
                <a:moveTo>
                  <a:pt x="901" y="1768"/>
                </a:moveTo>
                <a:cubicBezTo>
                  <a:pt x="401" y="1768"/>
                  <a:pt x="0" y="1368"/>
                  <a:pt x="0" y="868"/>
                </a:cubicBezTo>
                <a:cubicBezTo>
                  <a:pt x="0" y="401"/>
                  <a:pt x="401" y="0"/>
                  <a:pt x="901" y="0"/>
                </a:cubicBezTo>
                <a:cubicBezTo>
                  <a:pt x="1401" y="0"/>
                  <a:pt x="1768" y="401"/>
                  <a:pt x="1768" y="868"/>
                </a:cubicBezTo>
                <a:cubicBezTo>
                  <a:pt x="1768" y="1368"/>
                  <a:pt x="1401" y="1768"/>
                  <a:pt x="901" y="176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27"/>
          <p:cNvSpPr/>
          <p:nvPr/>
        </p:nvSpPr>
        <p:spPr>
          <a:xfrm>
            <a:off x="967815" y="1666486"/>
            <a:ext cx="824041" cy="1128224"/>
          </a:xfrm>
          <a:custGeom>
            <a:avLst/>
            <a:gdLst/>
            <a:ahLst/>
            <a:cxnLst/>
            <a:rect l="l" t="t" r="r" b="b"/>
            <a:pathLst>
              <a:path w="31357" h="42932" extrusionOk="0">
                <a:moveTo>
                  <a:pt x="134" y="1"/>
                </a:moveTo>
                <a:lnTo>
                  <a:pt x="31256" y="1"/>
                </a:lnTo>
                <a:cubicBezTo>
                  <a:pt x="31323" y="1"/>
                  <a:pt x="31356" y="34"/>
                  <a:pt x="31356" y="101"/>
                </a:cubicBezTo>
                <a:lnTo>
                  <a:pt x="31356" y="42831"/>
                </a:lnTo>
                <a:cubicBezTo>
                  <a:pt x="31356" y="42898"/>
                  <a:pt x="31323" y="42931"/>
                  <a:pt x="31256" y="42931"/>
                </a:cubicBezTo>
                <a:lnTo>
                  <a:pt x="134" y="42931"/>
                </a:lnTo>
                <a:cubicBezTo>
                  <a:pt x="67" y="42931"/>
                  <a:pt x="34" y="42865"/>
                  <a:pt x="34" y="42831"/>
                </a:cubicBezTo>
                <a:lnTo>
                  <a:pt x="34" y="101"/>
                </a:lnTo>
                <a:cubicBezTo>
                  <a:pt x="0" y="34"/>
                  <a:pt x="67" y="1"/>
                  <a:pt x="13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27"/>
          <p:cNvSpPr/>
          <p:nvPr/>
        </p:nvSpPr>
        <p:spPr>
          <a:xfrm>
            <a:off x="1070434" y="1598486"/>
            <a:ext cx="232309" cy="21050"/>
          </a:xfrm>
          <a:custGeom>
            <a:avLst/>
            <a:gdLst/>
            <a:ahLst/>
            <a:cxnLst/>
            <a:rect l="l" t="t" r="r" b="b"/>
            <a:pathLst>
              <a:path w="8840" h="801" extrusionOk="0">
                <a:moveTo>
                  <a:pt x="400" y="0"/>
                </a:moveTo>
                <a:lnTo>
                  <a:pt x="8439" y="0"/>
                </a:lnTo>
                <a:cubicBezTo>
                  <a:pt x="8640" y="0"/>
                  <a:pt x="8840" y="201"/>
                  <a:pt x="8840" y="401"/>
                </a:cubicBezTo>
                <a:lnTo>
                  <a:pt x="8840" y="401"/>
                </a:lnTo>
                <a:cubicBezTo>
                  <a:pt x="8840" y="634"/>
                  <a:pt x="8640" y="801"/>
                  <a:pt x="8439" y="801"/>
                </a:cubicBezTo>
                <a:lnTo>
                  <a:pt x="400" y="801"/>
                </a:lnTo>
                <a:cubicBezTo>
                  <a:pt x="200" y="801"/>
                  <a:pt x="33" y="634"/>
                  <a:pt x="33" y="401"/>
                </a:cubicBezTo>
                <a:lnTo>
                  <a:pt x="33" y="401"/>
                </a:lnTo>
                <a:cubicBezTo>
                  <a:pt x="0" y="201"/>
                  <a:pt x="200" y="0"/>
                  <a:pt x="40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27"/>
          <p:cNvSpPr/>
          <p:nvPr/>
        </p:nvSpPr>
        <p:spPr>
          <a:xfrm>
            <a:off x="1344752" y="2820898"/>
            <a:ext cx="70166" cy="70140"/>
          </a:xfrm>
          <a:custGeom>
            <a:avLst/>
            <a:gdLst/>
            <a:ahLst/>
            <a:cxnLst/>
            <a:rect l="l" t="t" r="r" b="b"/>
            <a:pathLst>
              <a:path w="2670" h="2669" extrusionOk="0">
                <a:moveTo>
                  <a:pt x="1335" y="2669"/>
                </a:moveTo>
                <a:cubicBezTo>
                  <a:pt x="2069" y="2669"/>
                  <a:pt x="2670" y="2068"/>
                  <a:pt x="2670" y="1334"/>
                </a:cubicBezTo>
                <a:cubicBezTo>
                  <a:pt x="2670" y="600"/>
                  <a:pt x="2069" y="0"/>
                  <a:pt x="1335" y="0"/>
                </a:cubicBezTo>
                <a:cubicBezTo>
                  <a:pt x="601" y="0"/>
                  <a:pt x="1" y="600"/>
                  <a:pt x="1" y="1334"/>
                </a:cubicBezTo>
                <a:cubicBezTo>
                  <a:pt x="1" y="2068"/>
                  <a:pt x="601" y="2669"/>
                  <a:pt x="1335" y="266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27"/>
          <p:cNvSpPr txBox="1"/>
          <p:nvPr/>
        </p:nvSpPr>
        <p:spPr>
          <a:xfrm>
            <a:off x="597019" y="1894905"/>
            <a:ext cx="1565633" cy="47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36" name="Google Shape;636;p27"/>
          <p:cNvSpPr txBox="1"/>
          <p:nvPr/>
        </p:nvSpPr>
        <p:spPr>
          <a:xfrm>
            <a:off x="702965" y="2429918"/>
            <a:ext cx="11109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Desktop</a:t>
            </a:r>
            <a:endParaRPr sz="20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37" name="Google Shape;637;p27"/>
          <p:cNvSpPr/>
          <p:nvPr/>
        </p:nvSpPr>
        <p:spPr>
          <a:xfrm>
            <a:off x="389771" y="1014974"/>
            <a:ext cx="1737288" cy="1161674"/>
          </a:xfrm>
          <a:custGeom>
            <a:avLst/>
            <a:gdLst/>
            <a:ahLst/>
            <a:cxnLst/>
            <a:rect l="l" t="t" r="r" b="b"/>
            <a:pathLst>
              <a:path w="70652" h="46434" extrusionOk="0">
                <a:moveTo>
                  <a:pt x="68216" y="1"/>
                </a:moveTo>
                <a:lnTo>
                  <a:pt x="2436" y="1"/>
                </a:lnTo>
                <a:cubicBezTo>
                  <a:pt x="1102" y="1"/>
                  <a:pt x="1" y="1102"/>
                  <a:pt x="1" y="2436"/>
                </a:cubicBezTo>
                <a:lnTo>
                  <a:pt x="1" y="43999"/>
                </a:lnTo>
                <a:cubicBezTo>
                  <a:pt x="1" y="45333"/>
                  <a:pt x="1102" y="46434"/>
                  <a:pt x="2436" y="46434"/>
                </a:cubicBezTo>
                <a:lnTo>
                  <a:pt x="68216" y="46434"/>
                </a:lnTo>
                <a:cubicBezTo>
                  <a:pt x="69551" y="46434"/>
                  <a:pt x="70651" y="45333"/>
                  <a:pt x="70651" y="43999"/>
                </a:cubicBezTo>
                <a:lnTo>
                  <a:pt x="70651" y="2436"/>
                </a:lnTo>
                <a:cubicBezTo>
                  <a:pt x="70651" y="1102"/>
                  <a:pt x="69551" y="1"/>
                  <a:pt x="682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7"/>
          <p:cNvSpPr/>
          <p:nvPr/>
        </p:nvSpPr>
        <p:spPr>
          <a:xfrm>
            <a:off x="470068" y="1189166"/>
            <a:ext cx="1556827" cy="850403"/>
          </a:xfrm>
          <a:custGeom>
            <a:avLst/>
            <a:gdLst/>
            <a:ahLst/>
            <a:cxnLst/>
            <a:rect l="l" t="t" r="r" b="b"/>
            <a:pathLst>
              <a:path w="63313" h="33992" extrusionOk="0">
                <a:moveTo>
                  <a:pt x="0" y="1"/>
                </a:moveTo>
                <a:lnTo>
                  <a:pt x="63312" y="1"/>
                </a:lnTo>
                <a:lnTo>
                  <a:pt x="63312" y="33992"/>
                </a:lnTo>
                <a:lnTo>
                  <a:pt x="0" y="3399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7"/>
          <p:cNvSpPr/>
          <p:nvPr/>
        </p:nvSpPr>
        <p:spPr>
          <a:xfrm>
            <a:off x="227380" y="2176648"/>
            <a:ext cx="2157938" cy="103669"/>
          </a:xfrm>
          <a:custGeom>
            <a:avLst/>
            <a:gdLst/>
            <a:ahLst/>
            <a:cxnLst/>
            <a:rect l="l" t="t" r="r" b="b"/>
            <a:pathLst>
              <a:path w="95202" h="5005" extrusionOk="0">
                <a:moveTo>
                  <a:pt x="82926" y="1"/>
                </a:moveTo>
                <a:lnTo>
                  <a:pt x="12276" y="1"/>
                </a:lnTo>
                <a:lnTo>
                  <a:pt x="0" y="3637"/>
                </a:lnTo>
                <a:lnTo>
                  <a:pt x="47601" y="5005"/>
                </a:lnTo>
                <a:lnTo>
                  <a:pt x="95202" y="3637"/>
                </a:lnTo>
                <a:close/>
              </a:path>
            </a:pathLst>
          </a:custGeom>
          <a:solidFill>
            <a:srgbClr val="2C90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7"/>
          <p:cNvSpPr/>
          <p:nvPr/>
        </p:nvSpPr>
        <p:spPr>
          <a:xfrm>
            <a:off x="234208" y="2252352"/>
            <a:ext cx="2157938" cy="93292"/>
          </a:xfrm>
          <a:custGeom>
            <a:avLst/>
            <a:gdLst/>
            <a:ahLst/>
            <a:cxnLst/>
            <a:rect l="l" t="t" r="r" b="b"/>
            <a:pathLst>
              <a:path w="95202" h="4504" extrusionOk="0">
                <a:moveTo>
                  <a:pt x="95202" y="1"/>
                </a:moveTo>
                <a:lnTo>
                  <a:pt x="0" y="1"/>
                </a:lnTo>
                <a:lnTo>
                  <a:pt x="0" y="2736"/>
                </a:lnTo>
                <a:cubicBezTo>
                  <a:pt x="0" y="3703"/>
                  <a:pt x="801" y="4504"/>
                  <a:pt x="1768" y="4504"/>
                </a:cubicBezTo>
                <a:lnTo>
                  <a:pt x="93434" y="4504"/>
                </a:lnTo>
                <a:cubicBezTo>
                  <a:pt x="94401" y="4504"/>
                  <a:pt x="95202" y="3703"/>
                  <a:pt x="95202" y="27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7"/>
          <p:cNvSpPr/>
          <p:nvPr/>
        </p:nvSpPr>
        <p:spPr>
          <a:xfrm>
            <a:off x="3325608" y="2854561"/>
            <a:ext cx="472460" cy="30897"/>
          </a:xfrm>
          <a:custGeom>
            <a:avLst/>
            <a:gdLst/>
            <a:ahLst/>
            <a:cxnLst/>
            <a:rect l="l" t="t" r="r" b="b"/>
            <a:pathLst>
              <a:path w="19214" h="1235" extrusionOk="0">
                <a:moveTo>
                  <a:pt x="0" y="0"/>
                </a:moveTo>
                <a:lnTo>
                  <a:pt x="19214" y="0"/>
                </a:lnTo>
                <a:lnTo>
                  <a:pt x="19214" y="1234"/>
                </a:lnTo>
                <a:lnTo>
                  <a:pt x="0" y="123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27"/>
          <p:cNvSpPr/>
          <p:nvPr/>
        </p:nvSpPr>
        <p:spPr>
          <a:xfrm>
            <a:off x="239380" y="2253858"/>
            <a:ext cx="2150726" cy="28367"/>
          </a:xfrm>
          <a:custGeom>
            <a:avLst/>
            <a:gdLst/>
            <a:ahLst/>
            <a:cxnLst/>
            <a:rect l="l" t="t" r="r" b="b"/>
            <a:pathLst>
              <a:path w="95202" h="1369" extrusionOk="0">
                <a:moveTo>
                  <a:pt x="0" y="1"/>
                </a:moveTo>
                <a:lnTo>
                  <a:pt x="95202" y="1"/>
                </a:lnTo>
                <a:lnTo>
                  <a:pt x="95202" y="1369"/>
                </a:lnTo>
                <a:lnTo>
                  <a:pt x="0" y="1369"/>
                </a:lnTo>
                <a:close/>
              </a:path>
            </a:pathLst>
          </a:custGeom>
          <a:solidFill>
            <a:srgbClr val="59DE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27"/>
          <p:cNvSpPr/>
          <p:nvPr/>
        </p:nvSpPr>
        <p:spPr>
          <a:xfrm>
            <a:off x="3520033" y="2580899"/>
            <a:ext cx="83610" cy="77095"/>
          </a:xfrm>
          <a:custGeom>
            <a:avLst/>
            <a:gdLst/>
            <a:ahLst/>
            <a:cxnLst/>
            <a:rect l="l" t="t" r="r" b="b"/>
            <a:pathLst>
              <a:path w="1769" h="1769" extrusionOk="0">
                <a:moveTo>
                  <a:pt x="901" y="1768"/>
                </a:moveTo>
                <a:cubicBezTo>
                  <a:pt x="401" y="1768"/>
                  <a:pt x="0" y="1368"/>
                  <a:pt x="0" y="868"/>
                </a:cubicBezTo>
                <a:cubicBezTo>
                  <a:pt x="0" y="401"/>
                  <a:pt x="401" y="0"/>
                  <a:pt x="901" y="0"/>
                </a:cubicBezTo>
                <a:cubicBezTo>
                  <a:pt x="1401" y="0"/>
                  <a:pt x="1768" y="401"/>
                  <a:pt x="1768" y="868"/>
                </a:cubicBezTo>
                <a:cubicBezTo>
                  <a:pt x="1768" y="1368"/>
                  <a:pt x="1401" y="1768"/>
                  <a:pt x="901" y="176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27"/>
          <p:cNvSpPr txBox="1"/>
          <p:nvPr/>
        </p:nvSpPr>
        <p:spPr>
          <a:xfrm>
            <a:off x="496528" y="1370013"/>
            <a:ext cx="1565633" cy="47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63,7%</a:t>
            </a:r>
            <a:endParaRPr sz="2000" dirty="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46" name="Google Shape;646;p27"/>
          <p:cNvSpPr txBox="1"/>
          <p:nvPr/>
        </p:nvSpPr>
        <p:spPr>
          <a:xfrm>
            <a:off x="631137" y="4473517"/>
            <a:ext cx="11109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Mobile</a:t>
            </a:r>
            <a:endParaRPr sz="2000" dirty="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49" name="Google Shape;649;p27"/>
          <p:cNvSpPr/>
          <p:nvPr/>
        </p:nvSpPr>
        <p:spPr>
          <a:xfrm>
            <a:off x="6905307" y="1619623"/>
            <a:ext cx="1708852" cy="903781"/>
          </a:xfrm>
          <a:custGeom>
            <a:avLst/>
            <a:gdLst/>
            <a:ahLst/>
            <a:cxnLst/>
            <a:rect l="l" t="t" r="r" b="b"/>
            <a:pathLst>
              <a:path w="100373" h="51004" extrusionOk="0">
                <a:moveTo>
                  <a:pt x="0" y="1"/>
                </a:moveTo>
                <a:lnTo>
                  <a:pt x="100372" y="1"/>
                </a:lnTo>
                <a:lnTo>
                  <a:pt x="100372" y="51004"/>
                </a:lnTo>
                <a:lnTo>
                  <a:pt x="0" y="5100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7"/>
          <p:cNvSpPr txBox="1"/>
          <p:nvPr/>
        </p:nvSpPr>
        <p:spPr>
          <a:xfrm>
            <a:off x="7743427" y="3577444"/>
            <a:ext cx="649281" cy="197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54" name="Google Shape;654;p27"/>
          <p:cNvSpPr/>
          <p:nvPr/>
        </p:nvSpPr>
        <p:spPr>
          <a:xfrm>
            <a:off x="7707289" y="2550657"/>
            <a:ext cx="104902" cy="104869"/>
          </a:xfrm>
          <a:custGeom>
            <a:avLst/>
            <a:gdLst/>
            <a:ahLst/>
            <a:cxnLst/>
            <a:rect l="l" t="t" r="r" b="b"/>
            <a:pathLst>
              <a:path w="3237" h="3236" extrusionOk="0">
                <a:moveTo>
                  <a:pt x="1602" y="0"/>
                </a:moveTo>
                <a:cubicBezTo>
                  <a:pt x="735" y="0"/>
                  <a:pt x="1" y="701"/>
                  <a:pt x="1" y="1601"/>
                </a:cubicBezTo>
                <a:cubicBezTo>
                  <a:pt x="1" y="2502"/>
                  <a:pt x="735" y="3236"/>
                  <a:pt x="1602" y="3236"/>
                </a:cubicBezTo>
                <a:cubicBezTo>
                  <a:pt x="2502" y="3236"/>
                  <a:pt x="3236" y="2502"/>
                  <a:pt x="3236" y="1601"/>
                </a:cubicBezTo>
                <a:cubicBezTo>
                  <a:pt x="3236" y="734"/>
                  <a:pt x="2502" y="0"/>
                  <a:pt x="160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7"/>
          <p:cNvSpPr/>
          <p:nvPr/>
        </p:nvSpPr>
        <p:spPr>
          <a:xfrm>
            <a:off x="1049654" y="3035336"/>
            <a:ext cx="273868" cy="23849"/>
          </a:xfrm>
          <a:custGeom>
            <a:avLst/>
            <a:gdLst/>
            <a:ahLst/>
            <a:cxnLst/>
            <a:rect l="l" t="t" r="r" b="b"/>
            <a:pathLst>
              <a:path w="8441" h="735" extrusionOk="0">
                <a:moveTo>
                  <a:pt x="8040" y="734"/>
                </a:moveTo>
                <a:lnTo>
                  <a:pt x="368" y="734"/>
                </a:lnTo>
                <a:cubicBezTo>
                  <a:pt x="168" y="734"/>
                  <a:pt x="1" y="568"/>
                  <a:pt x="1" y="367"/>
                </a:cubicBezTo>
                <a:lnTo>
                  <a:pt x="1" y="367"/>
                </a:lnTo>
                <a:cubicBezTo>
                  <a:pt x="1" y="167"/>
                  <a:pt x="168" y="1"/>
                  <a:pt x="368" y="1"/>
                </a:cubicBezTo>
                <a:lnTo>
                  <a:pt x="8040" y="1"/>
                </a:lnTo>
                <a:cubicBezTo>
                  <a:pt x="8273" y="1"/>
                  <a:pt x="8440" y="167"/>
                  <a:pt x="8440" y="367"/>
                </a:cubicBezTo>
                <a:lnTo>
                  <a:pt x="8440" y="367"/>
                </a:lnTo>
                <a:cubicBezTo>
                  <a:pt x="8440" y="568"/>
                  <a:pt x="8273" y="734"/>
                  <a:pt x="8040" y="734"/>
                </a:cubicBezTo>
                <a:close/>
              </a:path>
            </a:pathLst>
          </a:custGeom>
          <a:solidFill>
            <a:srgbClr val="E4A1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7"/>
          <p:cNvSpPr/>
          <p:nvPr/>
        </p:nvSpPr>
        <p:spPr>
          <a:xfrm>
            <a:off x="828732" y="3009683"/>
            <a:ext cx="677327" cy="1354792"/>
          </a:xfrm>
          <a:custGeom>
            <a:avLst/>
            <a:gdLst/>
            <a:ahLst/>
            <a:cxnLst/>
            <a:rect l="l" t="t" r="r" b="b"/>
            <a:pathLst>
              <a:path w="19981" h="39963" extrusionOk="0">
                <a:moveTo>
                  <a:pt x="15911" y="1"/>
                </a:moveTo>
                <a:lnTo>
                  <a:pt x="4070" y="1"/>
                </a:lnTo>
                <a:cubicBezTo>
                  <a:pt x="1835" y="1"/>
                  <a:pt x="0" y="1835"/>
                  <a:pt x="0" y="4104"/>
                </a:cubicBezTo>
                <a:lnTo>
                  <a:pt x="0" y="35893"/>
                </a:lnTo>
                <a:cubicBezTo>
                  <a:pt x="0" y="38128"/>
                  <a:pt x="1835" y="39963"/>
                  <a:pt x="4070" y="39963"/>
                </a:cubicBezTo>
                <a:lnTo>
                  <a:pt x="15911" y="39963"/>
                </a:lnTo>
                <a:cubicBezTo>
                  <a:pt x="18146" y="39963"/>
                  <a:pt x="19981" y="38128"/>
                  <a:pt x="19981" y="35893"/>
                </a:cubicBezTo>
                <a:lnTo>
                  <a:pt x="19981" y="4104"/>
                </a:lnTo>
                <a:cubicBezTo>
                  <a:pt x="19981" y="1835"/>
                  <a:pt x="18146" y="1"/>
                  <a:pt x="1591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7"/>
          <p:cNvSpPr/>
          <p:nvPr/>
        </p:nvSpPr>
        <p:spPr>
          <a:xfrm>
            <a:off x="854238" y="3151603"/>
            <a:ext cx="626313" cy="1025713"/>
          </a:xfrm>
          <a:custGeom>
            <a:avLst/>
            <a:gdLst/>
            <a:ahLst/>
            <a:cxnLst/>
            <a:rect l="l" t="t" r="r" b="b"/>
            <a:pathLst>
              <a:path w="17047" h="30256" extrusionOk="0">
                <a:moveTo>
                  <a:pt x="1" y="0"/>
                </a:moveTo>
                <a:lnTo>
                  <a:pt x="17046" y="0"/>
                </a:lnTo>
                <a:lnTo>
                  <a:pt x="17046" y="30255"/>
                </a:lnTo>
                <a:lnTo>
                  <a:pt x="1" y="3025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27"/>
          <p:cNvSpPr/>
          <p:nvPr/>
        </p:nvSpPr>
        <p:spPr>
          <a:xfrm>
            <a:off x="5688987" y="2764784"/>
            <a:ext cx="109730" cy="109704"/>
          </a:xfrm>
          <a:custGeom>
            <a:avLst/>
            <a:gdLst/>
            <a:ahLst/>
            <a:cxnLst/>
            <a:rect l="l" t="t" r="r" b="b"/>
            <a:pathLst>
              <a:path w="3237" h="3236" extrusionOk="0">
                <a:moveTo>
                  <a:pt x="1602" y="0"/>
                </a:moveTo>
                <a:cubicBezTo>
                  <a:pt x="735" y="0"/>
                  <a:pt x="1" y="701"/>
                  <a:pt x="1" y="1601"/>
                </a:cubicBezTo>
                <a:cubicBezTo>
                  <a:pt x="1" y="2502"/>
                  <a:pt x="735" y="3236"/>
                  <a:pt x="1602" y="3236"/>
                </a:cubicBezTo>
                <a:cubicBezTo>
                  <a:pt x="2502" y="3236"/>
                  <a:pt x="3236" y="2502"/>
                  <a:pt x="3236" y="1601"/>
                </a:cubicBezTo>
                <a:cubicBezTo>
                  <a:pt x="3236" y="734"/>
                  <a:pt x="2502" y="0"/>
                  <a:pt x="160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7"/>
          <p:cNvSpPr txBox="1"/>
          <p:nvPr/>
        </p:nvSpPr>
        <p:spPr>
          <a:xfrm>
            <a:off x="403771" y="3343811"/>
            <a:ext cx="1565633" cy="47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36,3%</a:t>
            </a:r>
            <a:endParaRPr sz="20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0D156E1B-80FE-6CA5-701C-6D27E404E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164" y="1169168"/>
            <a:ext cx="5439105" cy="3545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8"/>
          <p:cNvSpPr txBox="1">
            <a:spLocks noGrp="1"/>
          </p:cNvSpPr>
          <p:nvPr>
            <p:ph type="title"/>
          </p:nvPr>
        </p:nvSpPr>
        <p:spPr>
          <a:xfrm>
            <a:off x="2388800" y="275469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Common errors</a:t>
            </a:r>
            <a:endParaRPr dirty="0"/>
          </a:p>
        </p:txBody>
      </p:sp>
      <p:sp>
        <p:nvSpPr>
          <p:cNvPr id="667" name="Google Shape;667;p28"/>
          <p:cNvSpPr/>
          <p:nvPr/>
        </p:nvSpPr>
        <p:spPr>
          <a:xfrm>
            <a:off x="3390271" y="1473969"/>
            <a:ext cx="41585" cy="42310"/>
          </a:xfrm>
          <a:custGeom>
            <a:avLst/>
            <a:gdLst/>
            <a:ahLst/>
            <a:cxnLst/>
            <a:rect l="l" t="t" r="r" b="b"/>
            <a:pathLst>
              <a:path w="1769" h="1769" extrusionOk="0">
                <a:moveTo>
                  <a:pt x="901" y="1768"/>
                </a:moveTo>
                <a:cubicBezTo>
                  <a:pt x="401" y="1768"/>
                  <a:pt x="0" y="1368"/>
                  <a:pt x="0" y="868"/>
                </a:cubicBezTo>
                <a:cubicBezTo>
                  <a:pt x="0" y="401"/>
                  <a:pt x="401" y="0"/>
                  <a:pt x="901" y="0"/>
                </a:cubicBezTo>
                <a:cubicBezTo>
                  <a:pt x="1401" y="0"/>
                  <a:pt x="1768" y="401"/>
                  <a:pt x="1768" y="868"/>
                </a:cubicBezTo>
                <a:cubicBezTo>
                  <a:pt x="1768" y="1368"/>
                  <a:pt x="1401" y="1768"/>
                  <a:pt x="901" y="176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8"/>
          <p:cNvSpPr/>
          <p:nvPr/>
        </p:nvSpPr>
        <p:spPr>
          <a:xfrm>
            <a:off x="6483401" y="1250020"/>
            <a:ext cx="407100" cy="22944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8"/>
          <p:cNvSpPr/>
          <p:nvPr/>
        </p:nvSpPr>
        <p:spPr>
          <a:xfrm>
            <a:off x="7299591" y="1250020"/>
            <a:ext cx="407100" cy="22944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8"/>
          <p:cNvSpPr/>
          <p:nvPr/>
        </p:nvSpPr>
        <p:spPr>
          <a:xfrm>
            <a:off x="8093592" y="1250020"/>
            <a:ext cx="407100" cy="22944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8"/>
          <p:cNvSpPr/>
          <p:nvPr/>
        </p:nvSpPr>
        <p:spPr>
          <a:xfrm>
            <a:off x="8179992" y="2499165"/>
            <a:ext cx="234300" cy="976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28"/>
          <p:cNvSpPr/>
          <p:nvPr/>
        </p:nvSpPr>
        <p:spPr>
          <a:xfrm>
            <a:off x="7390122" y="2035365"/>
            <a:ext cx="234300" cy="1440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8"/>
          <p:cNvSpPr/>
          <p:nvPr/>
        </p:nvSpPr>
        <p:spPr>
          <a:xfrm>
            <a:off x="5793159" y="1584765"/>
            <a:ext cx="234300" cy="1890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28"/>
          <p:cNvSpPr/>
          <p:nvPr/>
        </p:nvSpPr>
        <p:spPr>
          <a:xfrm>
            <a:off x="5696374" y="1250020"/>
            <a:ext cx="407100" cy="22944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28"/>
          <p:cNvSpPr/>
          <p:nvPr/>
        </p:nvSpPr>
        <p:spPr>
          <a:xfrm>
            <a:off x="6569801" y="1841865"/>
            <a:ext cx="234300" cy="163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28"/>
          <p:cNvSpPr txBox="1"/>
          <p:nvPr/>
        </p:nvSpPr>
        <p:spPr>
          <a:xfrm>
            <a:off x="6248443" y="3712308"/>
            <a:ext cx="9489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Year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field</a:t>
            </a:r>
            <a:endParaRPr sz="16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80" name="Google Shape;680;p28"/>
          <p:cNvSpPr txBox="1"/>
          <p:nvPr/>
        </p:nvSpPr>
        <p:spPr>
          <a:xfrm>
            <a:off x="7822692" y="3712308"/>
            <a:ext cx="9489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Lastname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field</a:t>
            </a:r>
            <a:endParaRPr sz="16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81" name="Google Shape;681;p28"/>
          <p:cNvSpPr txBox="1"/>
          <p:nvPr/>
        </p:nvSpPr>
        <p:spPr>
          <a:xfrm>
            <a:off x="7061026" y="3693230"/>
            <a:ext cx="9489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Card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denied</a:t>
            </a:r>
            <a:endParaRPr sz="1600" dirty="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82" name="Google Shape;682;p28"/>
          <p:cNvSpPr txBox="1"/>
          <p:nvPr/>
        </p:nvSpPr>
        <p:spPr>
          <a:xfrm>
            <a:off x="5435859" y="3712308"/>
            <a:ext cx="948900" cy="4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Number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field</a:t>
            </a:r>
            <a:endParaRPr sz="16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99" name="Google Shape;699;p28"/>
          <p:cNvSpPr/>
          <p:nvPr/>
        </p:nvSpPr>
        <p:spPr>
          <a:xfrm>
            <a:off x="4376210" y="4145436"/>
            <a:ext cx="267964" cy="262952"/>
          </a:xfrm>
          <a:custGeom>
            <a:avLst/>
            <a:gdLst/>
            <a:ahLst/>
            <a:cxnLst/>
            <a:rect l="l" t="t" r="r" b="b"/>
            <a:pathLst>
              <a:path w="12510" h="12276" extrusionOk="0">
                <a:moveTo>
                  <a:pt x="9540" y="2135"/>
                </a:moveTo>
                <a:cubicBezTo>
                  <a:pt x="9107" y="2135"/>
                  <a:pt x="8773" y="2469"/>
                  <a:pt x="8773" y="2869"/>
                </a:cubicBezTo>
                <a:cubicBezTo>
                  <a:pt x="8773" y="3269"/>
                  <a:pt x="9107" y="3603"/>
                  <a:pt x="9540" y="3603"/>
                </a:cubicBezTo>
                <a:cubicBezTo>
                  <a:pt x="9941" y="3603"/>
                  <a:pt x="10274" y="3269"/>
                  <a:pt x="10274" y="2869"/>
                </a:cubicBezTo>
                <a:cubicBezTo>
                  <a:pt x="10274" y="2469"/>
                  <a:pt x="9941" y="2135"/>
                  <a:pt x="9540" y="2135"/>
                </a:cubicBezTo>
                <a:close/>
                <a:moveTo>
                  <a:pt x="6271" y="4103"/>
                </a:moveTo>
                <a:cubicBezTo>
                  <a:pt x="7372" y="4103"/>
                  <a:pt x="8306" y="5037"/>
                  <a:pt x="8273" y="6171"/>
                </a:cubicBezTo>
                <a:cubicBezTo>
                  <a:pt x="8273" y="7253"/>
                  <a:pt x="7371" y="8174"/>
                  <a:pt x="6295" y="8174"/>
                </a:cubicBezTo>
                <a:cubicBezTo>
                  <a:pt x="6276" y="8174"/>
                  <a:pt x="6257" y="8173"/>
                  <a:pt x="6238" y="8173"/>
                </a:cubicBezTo>
                <a:cubicBezTo>
                  <a:pt x="5104" y="8173"/>
                  <a:pt x="4203" y="7239"/>
                  <a:pt x="4203" y="6138"/>
                </a:cubicBezTo>
                <a:cubicBezTo>
                  <a:pt x="4203" y="5004"/>
                  <a:pt x="5137" y="4103"/>
                  <a:pt x="6271" y="4103"/>
                </a:cubicBezTo>
                <a:close/>
                <a:moveTo>
                  <a:pt x="6238" y="3002"/>
                </a:moveTo>
                <a:cubicBezTo>
                  <a:pt x="4503" y="3002"/>
                  <a:pt x="3102" y="4403"/>
                  <a:pt x="3102" y="6138"/>
                </a:cubicBezTo>
                <a:cubicBezTo>
                  <a:pt x="3102" y="7872"/>
                  <a:pt x="4503" y="9307"/>
                  <a:pt x="6238" y="9307"/>
                </a:cubicBezTo>
                <a:cubicBezTo>
                  <a:pt x="7972" y="9307"/>
                  <a:pt x="9407" y="7906"/>
                  <a:pt x="9407" y="6138"/>
                </a:cubicBezTo>
                <a:cubicBezTo>
                  <a:pt x="9407" y="4403"/>
                  <a:pt x="8006" y="3002"/>
                  <a:pt x="6238" y="3002"/>
                </a:cubicBezTo>
                <a:close/>
                <a:moveTo>
                  <a:pt x="6121" y="1105"/>
                </a:moveTo>
                <a:cubicBezTo>
                  <a:pt x="7440" y="1105"/>
                  <a:pt x="8794" y="1146"/>
                  <a:pt x="9340" y="1234"/>
                </a:cubicBezTo>
                <a:cubicBezTo>
                  <a:pt x="10408" y="1401"/>
                  <a:pt x="11075" y="2102"/>
                  <a:pt x="11208" y="3169"/>
                </a:cubicBezTo>
                <a:cubicBezTo>
                  <a:pt x="11308" y="4203"/>
                  <a:pt x="11342" y="8139"/>
                  <a:pt x="11175" y="9240"/>
                </a:cubicBezTo>
                <a:cubicBezTo>
                  <a:pt x="11008" y="10307"/>
                  <a:pt x="10274" y="10975"/>
                  <a:pt x="9207" y="11075"/>
                </a:cubicBezTo>
                <a:cubicBezTo>
                  <a:pt x="8730" y="11122"/>
                  <a:pt x="7479" y="11163"/>
                  <a:pt x="6199" y="11163"/>
                </a:cubicBezTo>
                <a:cubicBezTo>
                  <a:pt x="4796" y="11163"/>
                  <a:pt x="3357" y="11114"/>
                  <a:pt x="2869" y="10975"/>
                </a:cubicBezTo>
                <a:cubicBezTo>
                  <a:pt x="2002" y="10741"/>
                  <a:pt x="1468" y="10141"/>
                  <a:pt x="1334" y="9240"/>
                </a:cubicBezTo>
                <a:cubicBezTo>
                  <a:pt x="1201" y="8406"/>
                  <a:pt x="1168" y="4170"/>
                  <a:pt x="1334" y="3036"/>
                </a:cubicBezTo>
                <a:cubicBezTo>
                  <a:pt x="1501" y="1968"/>
                  <a:pt x="2202" y="1334"/>
                  <a:pt x="3269" y="1201"/>
                </a:cubicBezTo>
                <a:cubicBezTo>
                  <a:pt x="3789" y="1138"/>
                  <a:pt x="4941" y="1105"/>
                  <a:pt x="6121" y="1105"/>
                </a:cubicBezTo>
                <a:close/>
                <a:moveTo>
                  <a:pt x="5917" y="0"/>
                </a:moveTo>
                <a:cubicBezTo>
                  <a:pt x="4728" y="0"/>
                  <a:pt x="3569" y="33"/>
                  <a:pt x="2969" y="134"/>
                </a:cubicBezTo>
                <a:cubicBezTo>
                  <a:pt x="1601" y="367"/>
                  <a:pt x="667" y="1168"/>
                  <a:pt x="300" y="2535"/>
                </a:cubicBezTo>
                <a:cubicBezTo>
                  <a:pt x="0" y="3569"/>
                  <a:pt x="67" y="8406"/>
                  <a:pt x="234" y="9440"/>
                </a:cubicBezTo>
                <a:cubicBezTo>
                  <a:pt x="467" y="10841"/>
                  <a:pt x="1301" y="11742"/>
                  <a:pt x="2702" y="12109"/>
                </a:cubicBezTo>
                <a:cubicBezTo>
                  <a:pt x="3186" y="12226"/>
                  <a:pt x="4620" y="12276"/>
                  <a:pt x="6067" y="12276"/>
                </a:cubicBezTo>
                <a:cubicBezTo>
                  <a:pt x="7514" y="12276"/>
                  <a:pt x="8973" y="12226"/>
                  <a:pt x="9507" y="12142"/>
                </a:cubicBezTo>
                <a:cubicBezTo>
                  <a:pt x="10941" y="11909"/>
                  <a:pt x="11842" y="11108"/>
                  <a:pt x="12209" y="9707"/>
                </a:cubicBezTo>
                <a:cubicBezTo>
                  <a:pt x="12509" y="8606"/>
                  <a:pt x="12409" y="4036"/>
                  <a:pt x="12309" y="3069"/>
                </a:cubicBezTo>
                <a:cubicBezTo>
                  <a:pt x="12209" y="2268"/>
                  <a:pt x="11909" y="1568"/>
                  <a:pt x="11308" y="1001"/>
                </a:cubicBezTo>
                <a:cubicBezTo>
                  <a:pt x="10674" y="367"/>
                  <a:pt x="9907" y="100"/>
                  <a:pt x="9040" y="67"/>
                </a:cubicBezTo>
                <a:cubicBezTo>
                  <a:pt x="8323" y="33"/>
                  <a:pt x="7105" y="0"/>
                  <a:pt x="591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28"/>
          <p:cNvSpPr/>
          <p:nvPr/>
        </p:nvSpPr>
        <p:spPr>
          <a:xfrm>
            <a:off x="5357027" y="4211526"/>
            <a:ext cx="142914" cy="130769"/>
          </a:xfrm>
          <a:custGeom>
            <a:avLst/>
            <a:gdLst/>
            <a:ahLst/>
            <a:cxnLst/>
            <a:rect l="l" t="t" r="r" b="b"/>
            <a:pathLst>
              <a:path w="6672" h="6105" extrusionOk="0">
                <a:moveTo>
                  <a:pt x="5070" y="6072"/>
                </a:moveTo>
                <a:cubicBezTo>
                  <a:pt x="3803" y="6005"/>
                  <a:pt x="1835" y="5038"/>
                  <a:pt x="467" y="2669"/>
                </a:cubicBezTo>
                <a:cubicBezTo>
                  <a:pt x="0" y="1835"/>
                  <a:pt x="67" y="868"/>
                  <a:pt x="767" y="234"/>
                </a:cubicBezTo>
                <a:cubicBezTo>
                  <a:pt x="1001" y="1"/>
                  <a:pt x="1301" y="67"/>
                  <a:pt x="1601" y="101"/>
                </a:cubicBezTo>
                <a:cubicBezTo>
                  <a:pt x="1668" y="101"/>
                  <a:pt x="1735" y="234"/>
                  <a:pt x="1768" y="301"/>
                </a:cubicBezTo>
                <a:cubicBezTo>
                  <a:pt x="1935" y="701"/>
                  <a:pt x="2135" y="1101"/>
                  <a:pt x="2268" y="1535"/>
                </a:cubicBezTo>
                <a:cubicBezTo>
                  <a:pt x="2369" y="1769"/>
                  <a:pt x="2202" y="1969"/>
                  <a:pt x="1902" y="2336"/>
                </a:cubicBezTo>
                <a:cubicBezTo>
                  <a:pt x="1801" y="2469"/>
                  <a:pt x="1768" y="2569"/>
                  <a:pt x="1835" y="2703"/>
                </a:cubicBezTo>
                <a:cubicBezTo>
                  <a:pt x="2369" y="3603"/>
                  <a:pt x="3102" y="4237"/>
                  <a:pt x="4070" y="4604"/>
                </a:cubicBezTo>
                <a:cubicBezTo>
                  <a:pt x="4203" y="4671"/>
                  <a:pt x="4303" y="4637"/>
                  <a:pt x="4403" y="4504"/>
                </a:cubicBezTo>
                <a:cubicBezTo>
                  <a:pt x="4904" y="3903"/>
                  <a:pt x="4937" y="3703"/>
                  <a:pt x="5237" y="3837"/>
                </a:cubicBezTo>
                <a:cubicBezTo>
                  <a:pt x="6505" y="4470"/>
                  <a:pt x="6605" y="4470"/>
                  <a:pt x="6605" y="4637"/>
                </a:cubicBezTo>
                <a:cubicBezTo>
                  <a:pt x="6672" y="5705"/>
                  <a:pt x="5671" y="6105"/>
                  <a:pt x="5070" y="60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28"/>
          <p:cNvSpPr txBox="1"/>
          <p:nvPr/>
        </p:nvSpPr>
        <p:spPr>
          <a:xfrm>
            <a:off x="5230351" y="2827065"/>
            <a:ext cx="3963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07" name="Google Shape;707;p28"/>
          <p:cNvSpPr txBox="1"/>
          <p:nvPr/>
        </p:nvSpPr>
        <p:spPr>
          <a:xfrm>
            <a:off x="8297142" y="1546772"/>
            <a:ext cx="396300" cy="3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accent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EE2DFE5-2C7B-9E56-F82D-28247AA81D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903" y="899993"/>
            <a:ext cx="5121956" cy="33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1747886" y="666609"/>
            <a:ext cx="5518024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000" i="0" u="none" strike="noStrike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Fira Sans Extra Condensed Medium" panose="020B0604020202020204" charset="0"/>
              </a:rPr>
              <a:t>Checkout Flow Optimization Analysis</a:t>
            </a:r>
            <a:br>
              <a:rPr lang="en-US" b="0" dirty="0">
                <a:effectLst/>
              </a:rPr>
            </a:br>
            <a:br>
              <a:rPr lang="en-US" dirty="0"/>
            </a:br>
            <a:endParaRPr dirty="0"/>
          </a:p>
        </p:txBody>
      </p:sp>
      <p:sp>
        <p:nvSpPr>
          <p:cNvPr id="114" name="Google Shape;114;p16"/>
          <p:cNvSpPr txBox="1"/>
          <p:nvPr/>
        </p:nvSpPr>
        <p:spPr>
          <a:xfrm>
            <a:off x="5953162" y="1093208"/>
            <a:ext cx="2592102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Overview &amp; Objective</a:t>
            </a:r>
            <a:endParaRPr sz="20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6" name="Google Shape;116;p16"/>
          <p:cNvSpPr txBox="1"/>
          <p:nvPr/>
        </p:nvSpPr>
        <p:spPr>
          <a:xfrm>
            <a:off x="5515373" y="3964324"/>
            <a:ext cx="3029891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Solution &amp; Conclusion</a:t>
            </a:r>
            <a:endParaRPr sz="2000" dirty="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8" name="Google Shape;118;p16"/>
          <p:cNvSpPr txBox="1"/>
          <p:nvPr/>
        </p:nvSpPr>
        <p:spPr>
          <a:xfrm>
            <a:off x="5986557" y="3017297"/>
            <a:ext cx="2558707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Visualize &amp; Evaluate</a:t>
            </a:r>
          </a:p>
        </p:txBody>
      </p:sp>
      <p:grpSp>
        <p:nvGrpSpPr>
          <p:cNvPr id="120" name="Google Shape;120;p16"/>
          <p:cNvGrpSpPr/>
          <p:nvPr/>
        </p:nvGrpSpPr>
        <p:grpSpPr>
          <a:xfrm>
            <a:off x="3514681" y="1107568"/>
            <a:ext cx="2343219" cy="3282933"/>
            <a:chOff x="3514681" y="1107568"/>
            <a:chExt cx="2343219" cy="3282933"/>
          </a:xfrm>
        </p:grpSpPr>
        <p:grpSp>
          <p:nvGrpSpPr>
            <p:cNvPr id="121" name="Google Shape;121;p16"/>
            <p:cNvGrpSpPr/>
            <p:nvPr/>
          </p:nvGrpSpPr>
          <p:grpSpPr>
            <a:xfrm>
              <a:off x="3514681" y="1194845"/>
              <a:ext cx="1567540" cy="3104651"/>
              <a:chOff x="2678318" y="1487495"/>
              <a:chExt cx="1567540" cy="3104651"/>
            </a:xfrm>
          </p:grpSpPr>
          <p:sp>
            <p:nvSpPr>
              <p:cNvPr id="122" name="Google Shape;122;p16"/>
              <p:cNvSpPr/>
              <p:nvPr/>
            </p:nvSpPr>
            <p:spPr>
              <a:xfrm>
                <a:off x="2703018" y="1512454"/>
                <a:ext cx="1542840" cy="3054501"/>
              </a:xfrm>
              <a:custGeom>
                <a:avLst/>
                <a:gdLst/>
                <a:ahLst/>
                <a:cxnLst/>
                <a:rect l="l" t="t" r="r" b="b"/>
                <a:pathLst>
                  <a:path w="71403" h="141363" extrusionOk="0">
                    <a:moveTo>
                      <a:pt x="727" y="0"/>
                    </a:moveTo>
                    <a:cubicBezTo>
                      <a:pt x="322" y="0"/>
                      <a:pt x="1" y="322"/>
                      <a:pt x="1" y="714"/>
                    </a:cubicBezTo>
                    <a:cubicBezTo>
                      <a:pt x="1" y="1107"/>
                      <a:pt x="322" y="1429"/>
                      <a:pt x="727" y="1429"/>
                    </a:cubicBezTo>
                    <a:cubicBezTo>
                      <a:pt x="10074" y="1429"/>
                      <a:pt x="19134" y="3262"/>
                      <a:pt x="27683" y="6870"/>
                    </a:cubicBezTo>
                    <a:cubicBezTo>
                      <a:pt x="35922" y="10359"/>
                      <a:pt x="43328" y="15359"/>
                      <a:pt x="49686" y="21717"/>
                    </a:cubicBezTo>
                    <a:cubicBezTo>
                      <a:pt x="56044" y="28075"/>
                      <a:pt x="61044" y="35481"/>
                      <a:pt x="64533" y="43732"/>
                    </a:cubicBezTo>
                    <a:cubicBezTo>
                      <a:pt x="68140" y="52268"/>
                      <a:pt x="69974" y="61329"/>
                      <a:pt x="69974" y="70675"/>
                    </a:cubicBezTo>
                    <a:cubicBezTo>
                      <a:pt x="69974" y="80034"/>
                      <a:pt x="68140" y="89094"/>
                      <a:pt x="64533" y="97631"/>
                    </a:cubicBezTo>
                    <a:cubicBezTo>
                      <a:pt x="61044" y="105882"/>
                      <a:pt x="56044" y="113288"/>
                      <a:pt x="49686" y="119646"/>
                    </a:cubicBezTo>
                    <a:cubicBezTo>
                      <a:pt x="43328" y="126004"/>
                      <a:pt x="35922" y="131004"/>
                      <a:pt x="27683" y="134493"/>
                    </a:cubicBezTo>
                    <a:cubicBezTo>
                      <a:pt x="19134" y="138100"/>
                      <a:pt x="10074" y="139934"/>
                      <a:pt x="727" y="139934"/>
                    </a:cubicBezTo>
                    <a:cubicBezTo>
                      <a:pt x="322" y="139934"/>
                      <a:pt x="1" y="140255"/>
                      <a:pt x="1" y="140648"/>
                    </a:cubicBezTo>
                    <a:cubicBezTo>
                      <a:pt x="1" y="141041"/>
                      <a:pt x="322" y="141363"/>
                      <a:pt x="727" y="141363"/>
                    </a:cubicBezTo>
                    <a:cubicBezTo>
                      <a:pt x="10264" y="141363"/>
                      <a:pt x="19515" y="139493"/>
                      <a:pt x="28231" y="135802"/>
                    </a:cubicBezTo>
                    <a:cubicBezTo>
                      <a:pt x="36648" y="132243"/>
                      <a:pt x="44209" y="127147"/>
                      <a:pt x="50698" y="120658"/>
                    </a:cubicBezTo>
                    <a:cubicBezTo>
                      <a:pt x="57187" y="114169"/>
                      <a:pt x="62294" y="106608"/>
                      <a:pt x="65854" y="98191"/>
                    </a:cubicBezTo>
                    <a:cubicBezTo>
                      <a:pt x="69533" y="89475"/>
                      <a:pt x="71403" y="80224"/>
                      <a:pt x="71403" y="70675"/>
                    </a:cubicBezTo>
                    <a:cubicBezTo>
                      <a:pt x="71403" y="61139"/>
                      <a:pt x="69533" y="51887"/>
                      <a:pt x="65854" y="43172"/>
                    </a:cubicBezTo>
                    <a:cubicBezTo>
                      <a:pt x="62294" y="34754"/>
                      <a:pt x="57187" y="27194"/>
                      <a:pt x="50698" y="20705"/>
                    </a:cubicBezTo>
                    <a:cubicBezTo>
                      <a:pt x="44209" y="14216"/>
                      <a:pt x="36648" y="9120"/>
                      <a:pt x="28231" y="5560"/>
                    </a:cubicBezTo>
                    <a:cubicBezTo>
                      <a:pt x="19515" y="1869"/>
                      <a:pt x="10264" y="0"/>
                      <a:pt x="7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6"/>
              <p:cNvSpPr/>
              <p:nvPr/>
            </p:nvSpPr>
            <p:spPr>
              <a:xfrm>
                <a:off x="2678318" y="1487495"/>
                <a:ext cx="80553" cy="80790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3739" extrusionOk="0">
                    <a:moveTo>
                      <a:pt x="1870" y="0"/>
                    </a:moveTo>
                    <a:cubicBezTo>
                      <a:pt x="834" y="0"/>
                      <a:pt x="1" y="834"/>
                      <a:pt x="1" y="1869"/>
                    </a:cubicBezTo>
                    <a:cubicBezTo>
                      <a:pt x="1" y="2905"/>
                      <a:pt x="834" y="3739"/>
                      <a:pt x="1870" y="3739"/>
                    </a:cubicBezTo>
                    <a:cubicBezTo>
                      <a:pt x="2894" y="3739"/>
                      <a:pt x="3727" y="2905"/>
                      <a:pt x="3727" y="1869"/>
                    </a:cubicBezTo>
                    <a:cubicBezTo>
                      <a:pt x="3727" y="834"/>
                      <a:pt x="2894" y="0"/>
                      <a:pt x="18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6"/>
              <p:cNvSpPr/>
              <p:nvPr/>
            </p:nvSpPr>
            <p:spPr>
              <a:xfrm>
                <a:off x="2678318" y="4511356"/>
                <a:ext cx="80553" cy="80790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3739" extrusionOk="0">
                    <a:moveTo>
                      <a:pt x="1870" y="0"/>
                    </a:moveTo>
                    <a:cubicBezTo>
                      <a:pt x="834" y="0"/>
                      <a:pt x="1" y="833"/>
                      <a:pt x="1" y="1869"/>
                    </a:cubicBezTo>
                    <a:cubicBezTo>
                      <a:pt x="1" y="2905"/>
                      <a:pt x="834" y="3739"/>
                      <a:pt x="1870" y="3739"/>
                    </a:cubicBezTo>
                    <a:cubicBezTo>
                      <a:pt x="2894" y="3739"/>
                      <a:pt x="3727" y="2905"/>
                      <a:pt x="3727" y="1869"/>
                    </a:cubicBezTo>
                    <a:cubicBezTo>
                      <a:pt x="3727" y="833"/>
                      <a:pt x="2894" y="0"/>
                      <a:pt x="18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25" name="Google Shape;125;p16"/>
            <p:cNvCxnSpPr/>
            <p:nvPr/>
          </p:nvCxnSpPr>
          <p:spPr>
            <a:xfrm>
              <a:off x="4267875" y="1309250"/>
              <a:ext cx="15900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26" name="Google Shape;126;p16"/>
            <p:cNvSpPr/>
            <p:nvPr/>
          </p:nvSpPr>
          <p:spPr>
            <a:xfrm>
              <a:off x="3928713" y="1107568"/>
              <a:ext cx="403691" cy="403384"/>
            </a:xfrm>
            <a:custGeom>
              <a:avLst/>
              <a:gdLst/>
              <a:ahLst/>
              <a:cxnLst/>
              <a:rect l="l" t="t" r="r" b="b"/>
              <a:pathLst>
                <a:path w="14146" h="14134" extrusionOk="0">
                  <a:moveTo>
                    <a:pt x="7073" y="0"/>
                  </a:moveTo>
                  <a:cubicBezTo>
                    <a:pt x="3168" y="0"/>
                    <a:pt x="1" y="3167"/>
                    <a:pt x="1" y="7073"/>
                  </a:cubicBezTo>
                  <a:cubicBezTo>
                    <a:pt x="1" y="10978"/>
                    <a:pt x="3168" y="14133"/>
                    <a:pt x="7073" y="14133"/>
                  </a:cubicBezTo>
                  <a:cubicBezTo>
                    <a:pt x="10978" y="14133"/>
                    <a:pt x="14145" y="10978"/>
                    <a:pt x="14145" y="7073"/>
                  </a:cubicBezTo>
                  <a:cubicBezTo>
                    <a:pt x="14145" y="3167"/>
                    <a:pt x="10978" y="0"/>
                    <a:pt x="70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1500">
                <a:solidFill>
                  <a:srgbClr val="FFFFFF"/>
                </a:solidFill>
              </a:endParaRPr>
            </a:p>
          </p:txBody>
        </p:sp>
        <p:cxnSp>
          <p:nvCxnSpPr>
            <p:cNvPr id="127" name="Google Shape;127;p16"/>
            <p:cNvCxnSpPr/>
            <p:nvPr/>
          </p:nvCxnSpPr>
          <p:spPr>
            <a:xfrm>
              <a:off x="4267875" y="4188625"/>
              <a:ext cx="15900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28" name="Google Shape;128;p16"/>
            <p:cNvSpPr/>
            <p:nvPr/>
          </p:nvSpPr>
          <p:spPr>
            <a:xfrm>
              <a:off x="3928708" y="3986762"/>
              <a:ext cx="403702" cy="403738"/>
            </a:xfrm>
            <a:custGeom>
              <a:avLst/>
              <a:gdLst/>
              <a:ahLst/>
              <a:cxnLst/>
              <a:rect l="l" t="t" r="r" b="b"/>
              <a:pathLst>
                <a:path w="14134" h="14134" extrusionOk="0">
                  <a:moveTo>
                    <a:pt x="7073" y="0"/>
                  </a:moveTo>
                  <a:cubicBezTo>
                    <a:pt x="3168" y="0"/>
                    <a:pt x="1" y="3168"/>
                    <a:pt x="1" y="7061"/>
                  </a:cubicBezTo>
                  <a:cubicBezTo>
                    <a:pt x="1" y="10966"/>
                    <a:pt x="3168" y="14133"/>
                    <a:pt x="7073" y="14133"/>
                  </a:cubicBezTo>
                  <a:cubicBezTo>
                    <a:pt x="10978" y="14133"/>
                    <a:pt x="14133" y="10966"/>
                    <a:pt x="14133" y="7061"/>
                  </a:cubicBezTo>
                  <a:cubicBezTo>
                    <a:pt x="14133" y="3168"/>
                    <a:pt x="10978" y="0"/>
                    <a:pt x="7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 sz="1500">
                <a:solidFill>
                  <a:srgbClr val="FFFFFF"/>
                </a:solidFill>
              </a:endParaRPr>
            </a:p>
          </p:txBody>
        </p:sp>
        <p:cxnSp>
          <p:nvCxnSpPr>
            <p:cNvPr id="129" name="Google Shape;129;p16"/>
            <p:cNvCxnSpPr/>
            <p:nvPr/>
          </p:nvCxnSpPr>
          <p:spPr>
            <a:xfrm>
              <a:off x="4995700" y="3228850"/>
              <a:ext cx="862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30" name="Google Shape;130;p16"/>
            <p:cNvSpPr/>
            <p:nvPr/>
          </p:nvSpPr>
          <p:spPr>
            <a:xfrm>
              <a:off x="4768391" y="3026968"/>
              <a:ext cx="403709" cy="403744"/>
            </a:xfrm>
            <a:custGeom>
              <a:avLst/>
              <a:gdLst/>
              <a:ahLst/>
              <a:cxnLst/>
              <a:rect l="l" t="t" r="r" b="b"/>
              <a:pathLst>
                <a:path w="14133" h="14133" extrusionOk="0">
                  <a:moveTo>
                    <a:pt x="7072" y="0"/>
                  </a:moveTo>
                  <a:cubicBezTo>
                    <a:pt x="3167" y="0"/>
                    <a:pt x="0" y="3167"/>
                    <a:pt x="0" y="7060"/>
                  </a:cubicBezTo>
                  <a:cubicBezTo>
                    <a:pt x="0" y="10966"/>
                    <a:pt x="3167" y="14133"/>
                    <a:pt x="7072" y="14133"/>
                  </a:cubicBezTo>
                  <a:cubicBezTo>
                    <a:pt x="10978" y="14133"/>
                    <a:pt x="14133" y="10966"/>
                    <a:pt x="14133" y="7060"/>
                  </a:cubicBezTo>
                  <a:cubicBezTo>
                    <a:pt x="14133" y="3167"/>
                    <a:pt x="10978" y="0"/>
                    <a:pt x="70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sz="1500">
                <a:solidFill>
                  <a:srgbClr val="FFFFFF"/>
                </a:solidFill>
              </a:endParaRPr>
            </a:p>
          </p:txBody>
        </p:sp>
        <p:cxnSp>
          <p:nvCxnSpPr>
            <p:cNvPr id="131" name="Google Shape;131;p16"/>
            <p:cNvCxnSpPr/>
            <p:nvPr/>
          </p:nvCxnSpPr>
          <p:spPr>
            <a:xfrm>
              <a:off x="5010475" y="2269050"/>
              <a:ext cx="847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32" name="Google Shape;132;p16"/>
            <p:cNvSpPr/>
            <p:nvPr/>
          </p:nvSpPr>
          <p:spPr>
            <a:xfrm>
              <a:off x="4768394" y="2067181"/>
              <a:ext cx="403702" cy="403738"/>
            </a:xfrm>
            <a:custGeom>
              <a:avLst/>
              <a:gdLst/>
              <a:ahLst/>
              <a:cxnLst/>
              <a:rect l="l" t="t" r="r" b="b"/>
              <a:pathLst>
                <a:path w="14134" h="14134" extrusionOk="0">
                  <a:moveTo>
                    <a:pt x="7073" y="1"/>
                  </a:moveTo>
                  <a:cubicBezTo>
                    <a:pt x="3168" y="1"/>
                    <a:pt x="1" y="3156"/>
                    <a:pt x="1" y="7061"/>
                  </a:cubicBezTo>
                  <a:cubicBezTo>
                    <a:pt x="1" y="10966"/>
                    <a:pt x="3168" y="14133"/>
                    <a:pt x="7073" y="14133"/>
                  </a:cubicBezTo>
                  <a:cubicBezTo>
                    <a:pt x="10966" y="14133"/>
                    <a:pt x="14133" y="10966"/>
                    <a:pt x="14133" y="7061"/>
                  </a:cubicBezTo>
                  <a:cubicBezTo>
                    <a:pt x="14133" y="3156"/>
                    <a:pt x="10966" y="1"/>
                    <a:pt x="7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1500">
                <a:solidFill>
                  <a:srgbClr val="FFFFFF"/>
                </a:solidFill>
              </a:endParaRPr>
            </a:p>
          </p:txBody>
        </p:sp>
      </p:grpSp>
      <p:sp>
        <p:nvSpPr>
          <p:cNvPr id="133" name="Google Shape;133;p16"/>
          <p:cNvSpPr txBox="1"/>
          <p:nvPr/>
        </p:nvSpPr>
        <p:spPr>
          <a:xfrm>
            <a:off x="5441374" y="2052982"/>
            <a:ext cx="310389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Prepare &amp; Explore Data</a:t>
            </a:r>
            <a:endParaRPr sz="2000" dirty="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35" name="Google Shape;135;p16"/>
          <p:cNvSpPr/>
          <p:nvPr/>
        </p:nvSpPr>
        <p:spPr>
          <a:xfrm>
            <a:off x="3458250" y="2514000"/>
            <a:ext cx="19200" cy="36700"/>
          </a:xfrm>
          <a:custGeom>
            <a:avLst/>
            <a:gdLst/>
            <a:ahLst/>
            <a:cxnLst/>
            <a:rect l="l" t="t" r="r" b="b"/>
            <a:pathLst>
              <a:path w="768" h="1468" fill="none" extrusionOk="0">
                <a:moveTo>
                  <a:pt x="768" y="1468"/>
                </a:moveTo>
                <a:cubicBezTo>
                  <a:pt x="534" y="968"/>
                  <a:pt x="267" y="467"/>
                  <a:pt x="0" y="0"/>
                </a:cubicBezTo>
              </a:path>
            </a:pathLst>
          </a:custGeom>
          <a:noFill/>
          <a:ln w="417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458438" y="2381966"/>
            <a:ext cx="1831569" cy="2761480"/>
          </a:xfrm>
          <a:custGeom>
            <a:avLst/>
            <a:gdLst/>
            <a:ahLst/>
            <a:cxnLst/>
            <a:rect l="l" t="t" r="r" b="b"/>
            <a:pathLst>
              <a:path w="50304" h="75844" extrusionOk="0">
                <a:moveTo>
                  <a:pt x="10290" y="0"/>
                </a:moveTo>
                <a:cubicBezTo>
                  <a:pt x="9560" y="0"/>
                  <a:pt x="8996" y="196"/>
                  <a:pt x="8707" y="423"/>
                </a:cubicBezTo>
                <a:cubicBezTo>
                  <a:pt x="7473" y="1424"/>
                  <a:pt x="9307" y="13999"/>
                  <a:pt x="9374" y="17902"/>
                </a:cubicBezTo>
                <a:cubicBezTo>
                  <a:pt x="9541" y="27309"/>
                  <a:pt x="7539" y="33780"/>
                  <a:pt x="7139" y="36315"/>
                </a:cubicBezTo>
                <a:cubicBezTo>
                  <a:pt x="6572" y="40018"/>
                  <a:pt x="7206" y="46489"/>
                  <a:pt x="9307" y="53494"/>
                </a:cubicBezTo>
                <a:lnTo>
                  <a:pt x="1" y="75844"/>
                </a:lnTo>
                <a:lnTo>
                  <a:pt x="30289" y="75844"/>
                </a:lnTo>
                <a:lnTo>
                  <a:pt x="30856" y="60066"/>
                </a:lnTo>
                <a:cubicBezTo>
                  <a:pt x="32224" y="60032"/>
                  <a:pt x="33591" y="59832"/>
                  <a:pt x="34926" y="59499"/>
                </a:cubicBezTo>
                <a:cubicBezTo>
                  <a:pt x="47902" y="56129"/>
                  <a:pt x="50303" y="47723"/>
                  <a:pt x="50303" y="47723"/>
                </a:cubicBezTo>
                <a:cubicBezTo>
                  <a:pt x="50303" y="47723"/>
                  <a:pt x="22050" y="24840"/>
                  <a:pt x="19081" y="11965"/>
                </a:cubicBezTo>
                <a:cubicBezTo>
                  <a:pt x="16834" y="2084"/>
                  <a:pt x="12672" y="0"/>
                  <a:pt x="10290" y="0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2129694" y="2351891"/>
            <a:ext cx="521064" cy="555070"/>
          </a:xfrm>
          <a:custGeom>
            <a:avLst/>
            <a:gdLst/>
            <a:ahLst/>
            <a:cxnLst/>
            <a:rect l="l" t="t" r="r" b="b"/>
            <a:pathLst>
              <a:path w="14311" h="15245" extrusionOk="0">
                <a:moveTo>
                  <a:pt x="9564" y="0"/>
                </a:moveTo>
                <a:cubicBezTo>
                  <a:pt x="8587" y="0"/>
                  <a:pt x="7664" y="385"/>
                  <a:pt x="7038" y="1149"/>
                </a:cubicBezTo>
                <a:lnTo>
                  <a:pt x="1201" y="9188"/>
                </a:lnTo>
                <a:cubicBezTo>
                  <a:pt x="0" y="10656"/>
                  <a:pt x="400" y="12924"/>
                  <a:pt x="2102" y="14292"/>
                </a:cubicBezTo>
                <a:cubicBezTo>
                  <a:pt x="2896" y="14927"/>
                  <a:pt x="3834" y="15245"/>
                  <a:pt x="4728" y="15245"/>
                </a:cubicBezTo>
                <a:cubicBezTo>
                  <a:pt x="5712" y="15245"/>
                  <a:pt x="6643" y="14860"/>
                  <a:pt x="7272" y="14091"/>
                </a:cubicBezTo>
                <a:lnTo>
                  <a:pt x="13109" y="6052"/>
                </a:lnTo>
                <a:cubicBezTo>
                  <a:pt x="14310" y="4618"/>
                  <a:pt x="13877" y="2316"/>
                  <a:pt x="12209" y="982"/>
                </a:cubicBezTo>
                <a:cubicBezTo>
                  <a:pt x="11409" y="326"/>
                  <a:pt x="10464" y="0"/>
                  <a:pt x="95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6"/>
          <p:cNvSpPr/>
          <p:nvPr/>
        </p:nvSpPr>
        <p:spPr>
          <a:xfrm>
            <a:off x="963711" y="1702615"/>
            <a:ext cx="1473258" cy="2699947"/>
          </a:xfrm>
          <a:custGeom>
            <a:avLst/>
            <a:gdLst/>
            <a:ahLst/>
            <a:cxnLst/>
            <a:rect l="l" t="t" r="r" b="b"/>
            <a:pathLst>
              <a:path w="40463" h="74154" extrusionOk="0">
                <a:moveTo>
                  <a:pt x="3369" y="1"/>
                </a:moveTo>
                <a:cubicBezTo>
                  <a:pt x="1668" y="1"/>
                  <a:pt x="267" y="1368"/>
                  <a:pt x="267" y="3103"/>
                </a:cubicBezTo>
                <a:lnTo>
                  <a:pt x="34" y="70918"/>
                </a:lnTo>
                <a:cubicBezTo>
                  <a:pt x="0" y="72653"/>
                  <a:pt x="1401" y="74054"/>
                  <a:pt x="3136" y="74054"/>
                </a:cubicBezTo>
                <a:lnTo>
                  <a:pt x="37093" y="74154"/>
                </a:lnTo>
                <a:cubicBezTo>
                  <a:pt x="38795" y="74154"/>
                  <a:pt x="40196" y="72786"/>
                  <a:pt x="40229" y="71051"/>
                </a:cubicBezTo>
                <a:lnTo>
                  <a:pt x="40462" y="3236"/>
                </a:lnTo>
                <a:cubicBezTo>
                  <a:pt x="40462" y="1502"/>
                  <a:pt x="39061" y="101"/>
                  <a:pt x="37327" y="101"/>
                </a:cubicBezTo>
                <a:lnTo>
                  <a:pt x="336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6"/>
          <p:cNvSpPr/>
          <p:nvPr/>
        </p:nvSpPr>
        <p:spPr>
          <a:xfrm>
            <a:off x="964912" y="1926104"/>
            <a:ext cx="1470855" cy="2034372"/>
          </a:xfrm>
          <a:custGeom>
            <a:avLst/>
            <a:gdLst/>
            <a:ahLst/>
            <a:cxnLst/>
            <a:rect l="l" t="t" r="r" b="b"/>
            <a:pathLst>
              <a:path w="40397" h="55874" extrusionOk="0">
                <a:moveTo>
                  <a:pt x="201" y="0"/>
                </a:moveTo>
                <a:lnTo>
                  <a:pt x="1" y="55740"/>
                </a:lnTo>
                <a:lnTo>
                  <a:pt x="40196" y="55874"/>
                </a:lnTo>
                <a:lnTo>
                  <a:pt x="40396" y="134"/>
                </a:lnTo>
                <a:lnTo>
                  <a:pt x="20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6"/>
          <p:cNvSpPr/>
          <p:nvPr/>
        </p:nvSpPr>
        <p:spPr>
          <a:xfrm>
            <a:off x="1100943" y="2076699"/>
            <a:ext cx="1065175" cy="765193"/>
          </a:xfrm>
          <a:custGeom>
            <a:avLst/>
            <a:gdLst/>
            <a:ahLst/>
            <a:cxnLst/>
            <a:rect l="l" t="t" r="r" b="b"/>
            <a:pathLst>
              <a:path w="29255" h="21016" extrusionOk="0">
                <a:moveTo>
                  <a:pt x="27387" y="7639"/>
                </a:moveTo>
                <a:lnTo>
                  <a:pt x="24385" y="19415"/>
                </a:lnTo>
                <a:lnTo>
                  <a:pt x="8173" y="19415"/>
                </a:lnTo>
                <a:lnTo>
                  <a:pt x="6505" y="7639"/>
                </a:lnTo>
                <a:close/>
                <a:moveTo>
                  <a:pt x="2903" y="1"/>
                </a:moveTo>
                <a:cubicBezTo>
                  <a:pt x="1302" y="1"/>
                  <a:pt x="1" y="1302"/>
                  <a:pt x="1" y="2869"/>
                </a:cubicBezTo>
                <a:lnTo>
                  <a:pt x="1" y="4737"/>
                </a:lnTo>
                <a:cubicBezTo>
                  <a:pt x="1" y="5171"/>
                  <a:pt x="368" y="5538"/>
                  <a:pt x="801" y="5538"/>
                </a:cubicBezTo>
                <a:cubicBezTo>
                  <a:pt x="1268" y="5538"/>
                  <a:pt x="1602" y="5171"/>
                  <a:pt x="1602" y="4737"/>
                </a:cubicBezTo>
                <a:lnTo>
                  <a:pt x="1602" y="2869"/>
                </a:lnTo>
                <a:cubicBezTo>
                  <a:pt x="1602" y="2169"/>
                  <a:pt x="2202" y="1602"/>
                  <a:pt x="2903" y="1602"/>
                </a:cubicBezTo>
                <a:cubicBezTo>
                  <a:pt x="3503" y="1602"/>
                  <a:pt x="4070" y="2069"/>
                  <a:pt x="4170" y="2703"/>
                </a:cubicBezTo>
                <a:lnTo>
                  <a:pt x="6672" y="20315"/>
                </a:lnTo>
                <a:cubicBezTo>
                  <a:pt x="6739" y="20715"/>
                  <a:pt x="7072" y="21016"/>
                  <a:pt x="7473" y="21016"/>
                </a:cubicBezTo>
                <a:lnTo>
                  <a:pt x="25018" y="21016"/>
                </a:lnTo>
                <a:cubicBezTo>
                  <a:pt x="25385" y="21016"/>
                  <a:pt x="25686" y="20749"/>
                  <a:pt x="25786" y="20382"/>
                </a:cubicBezTo>
                <a:lnTo>
                  <a:pt x="29188" y="7039"/>
                </a:lnTo>
                <a:cubicBezTo>
                  <a:pt x="29255" y="6805"/>
                  <a:pt x="29188" y="6539"/>
                  <a:pt x="29055" y="6338"/>
                </a:cubicBezTo>
                <a:cubicBezTo>
                  <a:pt x="28888" y="6138"/>
                  <a:pt x="28654" y="6038"/>
                  <a:pt x="28421" y="6038"/>
                </a:cubicBezTo>
                <a:lnTo>
                  <a:pt x="6272" y="6038"/>
                </a:lnTo>
                <a:lnTo>
                  <a:pt x="5738" y="2469"/>
                </a:lnTo>
                <a:cubicBezTo>
                  <a:pt x="5538" y="1068"/>
                  <a:pt x="4304" y="1"/>
                  <a:pt x="29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6"/>
          <p:cNvSpPr/>
          <p:nvPr/>
        </p:nvSpPr>
        <p:spPr>
          <a:xfrm>
            <a:off x="1517555" y="2302518"/>
            <a:ext cx="112980" cy="539378"/>
          </a:xfrm>
          <a:custGeom>
            <a:avLst/>
            <a:gdLst/>
            <a:ahLst/>
            <a:cxnLst/>
            <a:rect l="l" t="t" r="r" b="b"/>
            <a:pathLst>
              <a:path w="3103" h="14814" extrusionOk="0">
                <a:moveTo>
                  <a:pt x="798" y="1"/>
                </a:moveTo>
                <a:cubicBezTo>
                  <a:pt x="777" y="1"/>
                  <a:pt x="756" y="2"/>
                  <a:pt x="734" y="3"/>
                </a:cubicBezTo>
                <a:cubicBezTo>
                  <a:pt x="300" y="70"/>
                  <a:pt x="0" y="470"/>
                  <a:pt x="33" y="904"/>
                </a:cubicBezTo>
                <a:lnTo>
                  <a:pt x="1468" y="14080"/>
                </a:lnTo>
                <a:cubicBezTo>
                  <a:pt x="1501" y="14513"/>
                  <a:pt x="1868" y="14814"/>
                  <a:pt x="2268" y="14814"/>
                </a:cubicBezTo>
                <a:lnTo>
                  <a:pt x="2368" y="14814"/>
                </a:lnTo>
                <a:cubicBezTo>
                  <a:pt x="2802" y="14747"/>
                  <a:pt x="3102" y="14347"/>
                  <a:pt x="3069" y="13913"/>
                </a:cubicBezTo>
                <a:lnTo>
                  <a:pt x="1635" y="737"/>
                </a:lnTo>
                <a:cubicBezTo>
                  <a:pt x="1603" y="323"/>
                  <a:pt x="1237" y="1"/>
                  <a:pt x="79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1784738" y="2302518"/>
            <a:ext cx="106936" cy="539378"/>
          </a:xfrm>
          <a:custGeom>
            <a:avLst/>
            <a:gdLst/>
            <a:ahLst/>
            <a:cxnLst/>
            <a:rect l="l" t="t" r="r" b="b"/>
            <a:pathLst>
              <a:path w="2937" h="14814" extrusionOk="0">
                <a:moveTo>
                  <a:pt x="2109" y="1"/>
                </a:moveTo>
                <a:cubicBezTo>
                  <a:pt x="1699" y="1"/>
                  <a:pt x="1333" y="323"/>
                  <a:pt x="1302" y="737"/>
                </a:cubicBezTo>
                <a:lnTo>
                  <a:pt x="34" y="13913"/>
                </a:lnTo>
                <a:cubicBezTo>
                  <a:pt x="1" y="14380"/>
                  <a:pt x="334" y="14747"/>
                  <a:pt x="768" y="14814"/>
                </a:cubicBezTo>
                <a:lnTo>
                  <a:pt x="835" y="14814"/>
                </a:lnTo>
                <a:cubicBezTo>
                  <a:pt x="1235" y="14814"/>
                  <a:pt x="1602" y="14480"/>
                  <a:pt x="1635" y="14080"/>
                </a:cubicBezTo>
                <a:lnTo>
                  <a:pt x="2903" y="904"/>
                </a:lnTo>
                <a:cubicBezTo>
                  <a:pt x="2936" y="437"/>
                  <a:pt x="2603" y="70"/>
                  <a:pt x="2169" y="3"/>
                </a:cubicBezTo>
                <a:cubicBezTo>
                  <a:pt x="2149" y="2"/>
                  <a:pt x="2129" y="1"/>
                  <a:pt x="210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>
            <a:off x="1325634" y="2459302"/>
            <a:ext cx="772475" cy="58329"/>
          </a:xfrm>
          <a:custGeom>
            <a:avLst/>
            <a:gdLst/>
            <a:ahLst/>
            <a:cxnLst/>
            <a:rect l="l" t="t" r="r" b="b"/>
            <a:pathLst>
              <a:path w="21216" h="1602" extrusionOk="0">
                <a:moveTo>
                  <a:pt x="801" y="0"/>
                </a:moveTo>
                <a:cubicBezTo>
                  <a:pt x="334" y="0"/>
                  <a:pt x="1" y="367"/>
                  <a:pt x="1" y="801"/>
                </a:cubicBezTo>
                <a:cubicBezTo>
                  <a:pt x="1" y="1268"/>
                  <a:pt x="334" y="1601"/>
                  <a:pt x="801" y="1601"/>
                </a:cubicBezTo>
                <a:lnTo>
                  <a:pt x="20415" y="1601"/>
                </a:lnTo>
                <a:cubicBezTo>
                  <a:pt x="20849" y="1601"/>
                  <a:pt x="21216" y="1268"/>
                  <a:pt x="21216" y="801"/>
                </a:cubicBezTo>
                <a:cubicBezTo>
                  <a:pt x="21216" y="367"/>
                  <a:pt x="20849" y="0"/>
                  <a:pt x="204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1345077" y="2617179"/>
            <a:ext cx="733625" cy="58329"/>
          </a:xfrm>
          <a:custGeom>
            <a:avLst/>
            <a:gdLst/>
            <a:ahLst/>
            <a:cxnLst/>
            <a:rect l="l" t="t" r="r" b="b"/>
            <a:pathLst>
              <a:path w="20149" h="1602" extrusionOk="0">
                <a:moveTo>
                  <a:pt x="801" y="1"/>
                </a:moveTo>
                <a:cubicBezTo>
                  <a:pt x="367" y="1"/>
                  <a:pt x="0" y="334"/>
                  <a:pt x="0" y="801"/>
                </a:cubicBezTo>
                <a:cubicBezTo>
                  <a:pt x="0" y="1235"/>
                  <a:pt x="367" y="1602"/>
                  <a:pt x="801" y="1602"/>
                </a:cubicBezTo>
                <a:lnTo>
                  <a:pt x="19348" y="1602"/>
                </a:lnTo>
                <a:cubicBezTo>
                  <a:pt x="19781" y="1602"/>
                  <a:pt x="20148" y="1235"/>
                  <a:pt x="20148" y="801"/>
                </a:cubicBezTo>
                <a:cubicBezTo>
                  <a:pt x="20148" y="334"/>
                  <a:pt x="19781" y="1"/>
                  <a:pt x="193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1453181" y="2871035"/>
            <a:ext cx="166430" cy="166430"/>
          </a:xfrm>
          <a:custGeom>
            <a:avLst/>
            <a:gdLst/>
            <a:ahLst/>
            <a:cxnLst/>
            <a:rect l="l" t="t" r="r" b="b"/>
            <a:pathLst>
              <a:path w="4571" h="4571" extrusionOk="0">
                <a:moveTo>
                  <a:pt x="2302" y="1601"/>
                </a:moveTo>
                <a:cubicBezTo>
                  <a:pt x="2669" y="1601"/>
                  <a:pt x="2969" y="1902"/>
                  <a:pt x="2969" y="2269"/>
                </a:cubicBezTo>
                <a:cubicBezTo>
                  <a:pt x="2969" y="2635"/>
                  <a:pt x="2669" y="2936"/>
                  <a:pt x="2302" y="2936"/>
                </a:cubicBezTo>
                <a:cubicBezTo>
                  <a:pt x="1935" y="2936"/>
                  <a:pt x="1635" y="2635"/>
                  <a:pt x="1635" y="2269"/>
                </a:cubicBezTo>
                <a:cubicBezTo>
                  <a:pt x="1635" y="1902"/>
                  <a:pt x="1935" y="1601"/>
                  <a:pt x="2302" y="1601"/>
                </a:cubicBezTo>
                <a:close/>
                <a:moveTo>
                  <a:pt x="2302" y="0"/>
                </a:moveTo>
                <a:cubicBezTo>
                  <a:pt x="1034" y="0"/>
                  <a:pt x="0" y="1034"/>
                  <a:pt x="0" y="2269"/>
                </a:cubicBezTo>
                <a:cubicBezTo>
                  <a:pt x="0" y="3536"/>
                  <a:pt x="1034" y="4570"/>
                  <a:pt x="2302" y="4570"/>
                </a:cubicBezTo>
                <a:cubicBezTo>
                  <a:pt x="3536" y="4570"/>
                  <a:pt x="4570" y="3536"/>
                  <a:pt x="4570" y="2269"/>
                </a:cubicBezTo>
                <a:cubicBezTo>
                  <a:pt x="4570" y="1034"/>
                  <a:pt x="3536" y="0"/>
                  <a:pt x="23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/>
          <p:nvPr/>
        </p:nvSpPr>
        <p:spPr>
          <a:xfrm>
            <a:off x="1790818" y="2871035"/>
            <a:ext cx="166430" cy="166430"/>
          </a:xfrm>
          <a:custGeom>
            <a:avLst/>
            <a:gdLst/>
            <a:ahLst/>
            <a:cxnLst/>
            <a:rect l="l" t="t" r="r" b="b"/>
            <a:pathLst>
              <a:path w="4571" h="4571" extrusionOk="0">
                <a:moveTo>
                  <a:pt x="2269" y="1601"/>
                </a:moveTo>
                <a:cubicBezTo>
                  <a:pt x="2636" y="1601"/>
                  <a:pt x="2936" y="1902"/>
                  <a:pt x="2936" y="2269"/>
                </a:cubicBezTo>
                <a:cubicBezTo>
                  <a:pt x="2936" y="2635"/>
                  <a:pt x="2636" y="2936"/>
                  <a:pt x="2269" y="2936"/>
                </a:cubicBezTo>
                <a:cubicBezTo>
                  <a:pt x="1902" y="2936"/>
                  <a:pt x="1602" y="2635"/>
                  <a:pt x="1602" y="2269"/>
                </a:cubicBezTo>
                <a:cubicBezTo>
                  <a:pt x="1602" y="1902"/>
                  <a:pt x="1902" y="1601"/>
                  <a:pt x="2269" y="1601"/>
                </a:cubicBezTo>
                <a:close/>
                <a:moveTo>
                  <a:pt x="2269" y="0"/>
                </a:moveTo>
                <a:cubicBezTo>
                  <a:pt x="1035" y="0"/>
                  <a:pt x="0" y="1034"/>
                  <a:pt x="0" y="2269"/>
                </a:cubicBezTo>
                <a:cubicBezTo>
                  <a:pt x="0" y="3536"/>
                  <a:pt x="1035" y="4570"/>
                  <a:pt x="2269" y="4570"/>
                </a:cubicBezTo>
                <a:cubicBezTo>
                  <a:pt x="3536" y="4570"/>
                  <a:pt x="4570" y="3536"/>
                  <a:pt x="4537" y="2269"/>
                </a:cubicBezTo>
                <a:cubicBezTo>
                  <a:pt x="4537" y="1034"/>
                  <a:pt x="3536" y="0"/>
                  <a:pt x="226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6"/>
          <p:cNvSpPr/>
          <p:nvPr/>
        </p:nvSpPr>
        <p:spPr>
          <a:xfrm>
            <a:off x="1100943" y="3333779"/>
            <a:ext cx="1200001" cy="414200"/>
          </a:xfrm>
          <a:custGeom>
            <a:avLst/>
            <a:gdLst/>
            <a:ahLst/>
            <a:cxnLst/>
            <a:rect l="l" t="t" r="r" b="b"/>
            <a:pathLst>
              <a:path w="32958" h="11376" extrusionOk="0">
                <a:moveTo>
                  <a:pt x="2035" y="0"/>
                </a:moveTo>
                <a:cubicBezTo>
                  <a:pt x="901" y="0"/>
                  <a:pt x="1" y="901"/>
                  <a:pt x="1" y="2035"/>
                </a:cubicBezTo>
                <a:lnTo>
                  <a:pt x="1" y="9340"/>
                </a:lnTo>
                <a:cubicBezTo>
                  <a:pt x="1" y="10474"/>
                  <a:pt x="901" y="11375"/>
                  <a:pt x="2035" y="11375"/>
                </a:cubicBezTo>
                <a:lnTo>
                  <a:pt x="30923" y="11375"/>
                </a:lnTo>
                <a:cubicBezTo>
                  <a:pt x="32023" y="11375"/>
                  <a:pt x="32957" y="10474"/>
                  <a:pt x="32957" y="9340"/>
                </a:cubicBezTo>
                <a:lnTo>
                  <a:pt x="32957" y="2035"/>
                </a:lnTo>
                <a:cubicBezTo>
                  <a:pt x="32957" y="901"/>
                  <a:pt x="32023" y="0"/>
                  <a:pt x="309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6"/>
          <p:cNvSpPr/>
          <p:nvPr/>
        </p:nvSpPr>
        <p:spPr>
          <a:xfrm>
            <a:off x="1510237" y="1796154"/>
            <a:ext cx="400838" cy="32805"/>
          </a:xfrm>
          <a:custGeom>
            <a:avLst/>
            <a:gdLst/>
            <a:ahLst/>
            <a:cxnLst/>
            <a:rect l="l" t="t" r="r" b="b"/>
            <a:pathLst>
              <a:path w="11009" h="901" extrusionOk="0">
                <a:moveTo>
                  <a:pt x="401" y="0"/>
                </a:moveTo>
                <a:cubicBezTo>
                  <a:pt x="168" y="0"/>
                  <a:pt x="1" y="200"/>
                  <a:pt x="1" y="434"/>
                </a:cubicBezTo>
                <a:cubicBezTo>
                  <a:pt x="1" y="667"/>
                  <a:pt x="168" y="867"/>
                  <a:pt x="401" y="867"/>
                </a:cubicBezTo>
                <a:lnTo>
                  <a:pt x="10575" y="901"/>
                </a:lnTo>
                <a:cubicBezTo>
                  <a:pt x="10809" y="901"/>
                  <a:pt x="11009" y="701"/>
                  <a:pt x="11009" y="467"/>
                </a:cubicBezTo>
                <a:cubicBezTo>
                  <a:pt x="11009" y="234"/>
                  <a:pt x="10809" y="67"/>
                  <a:pt x="10575" y="33"/>
                </a:cubicBezTo>
                <a:lnTo>
                  <a:pt x="4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1550325" y="4034539"/>
            <a:ext cx="291535" cy="290370"/>
          </a:xfrm>
          <a:custGeom>
            <a:avLst/>
            <a:gdLst/>
            <a:ahLst/>
            <a:cxnLst/>
            <a:rect l="l" t="t" r="r" b="b"/>
            <a:pathLst>
              <a:path w="8007" h="7975" extrusionOk="0">
                <a:moveTo>
                  <a:pt x="3977" y="1"/>
                </a:moveTo>
                <a:cubicBezTo>
                  <a:pt x="1803" y="1"/>
                  <a:pt x="34" y="1789"/>
                  <a:pt x="1" y="3971"/>
                </a:cubicBezTo>
                <a:cubicBezTo>
                  <a:pt x="1" y="6173"/>
                  <a:pt x="1802" y="7974"/>
                  <a:pt x="4004" y="7974"/>
                </a:cubicBezTo>
                <a:cubicBezTo>
                  <a:pt x="4024" y="7974"/>
                  <a:pt x="4044" y="7974"/>
                  <a:pt x="4064" y="7974"/>
                </a:cubicBezTo>
                <a:cubicBezTo>
                  <a:pt x="6238" y="7974"/>
                  <a:pt x="8006" y="6186"/>
                  <a:pt x="8006" y="4004"/>
                </a:cubicBezTo>
                <a:cubicBezTo>
                  <a:pt x="8006" y="1803"/>
                  <a:pt x="6239" y="1"/>
                  <a:pt x="4037" y="1"/>
                </a:cubicBezTo>
                <a:cubicBezTo>
                  <a:pt x="4017" y="1"/>
                  <a:pt x="3997" y="1"/>
                  <a:pt x="3977" y="1"/>
                </a:cubicBezTo>
                <a:close/>
              </a:path>
            </a:pathLst>
          </a:custGeom>
          <a:solidFill>
            <a:srgbClr val="C9D6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6"/>
          <p:cNvSpPr/>
          <p:nvPr/>
        </p:nvSpPr>
        <p:spPr>
          <a:xfrm>
            <a:off x="1550325" y="4034539"/>
            <a:ext cx="291535" cy="290370"/>
          </a:xfrm>
          <a:custGeom>
            <a:avLst/>
            <a:gdLst/>
            <a:ahLst/>
            <a:cxnLst/>
            <a:rect l="l" t="t" r="r" b="b"/>
            <a:pathLst>
              <a:path w="8007" h="7975" extrusionOk="0">
                <a:moveTo>
                  <a:pt x="3977" y="1"/>
                </a:moveTo>
                <a:cubicBezTo>
                  <a:pt x="1803" y="1"/>
                  <a:pt x="34" y="1789"/>
                  <a:pt x="1" y="3971"/>
                </a:cubicBezTo>
                <a:cubicBezTo>
                  <a:pt x="1" y="6173"/>
                  <a:pt x="1802" y="7974"/>
                  <a:pt x="4004" y="7974"/>
                </a:cubicBezTo>
                <a:cubicBezTo>
                  <a:pt x="4024" y="7974"/>
                  <a:pt x="4044" y="7974"/>
                  <a:pt x="4064" y="7974"/>
                </a:cubicBezTo>
                <a:cubicBezTo>
                  <a:pt x="6238" y="7974"/>
                  <a:pt x="8006" y="6186"/>
                  <a:pt x="8006" y="4004"/>
                </a:cubicBezTo>
                <a:cubicBezTo>
                  <a:pt x="8006" y="1803"/>
                  <a:pt x="6239" y="1"/>
                  <a:pt x="4037" y="1"/>
                </a:cubicBezTo>
                <a:cubicBezTo>
                  <a:pt x="4017" y="1"/>
                  <a:pt x="3997" y="1"/>
                  <a:pt x="397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6"/>
          <p:cNvSpPr/>
          <p:nvPr/>
        </p:nvSpPr>
        <p:spPr>
          <a:xfrm>
            <a:off x="1586772" y="4069785"/>
            <a:ext cx="219880" cy="218678"/>
          </a:xfrm>
          <a:custGeom>
            <a:avLst/>
            <a:gdLst/>
            <a:ahLst/>
            <a:cxnLst/>
            <a:rect l="l" t="t" r="r" b="b"/>
            <a:pathLst>
              <a:path w="6039" h="6006" extrusionOk="0">
                <a:moveTo>
                  <a:pt x="3036" y="1"/>
                </a:moveTo>
                <a:cubicBezTo>
                  <a:pt x="1368" y="1"/>
                  <a:pt x="0" y="1335"/>
                  <a:pt x="0" y="3003"/>
                </a:cubicBezTo>
                <a:cubicBezTo>
                  <a:pt x="0" y="4671"/>
                  <a:pt x="1335" y="6005"/>
                  <a:pt x="3003" y="6005"/>
                </a:cubicBezTo>
                <a:cubicBezTo>
                  <a:pt x="3023" y="6006"/>
                  <a:pt x="3043" y="6006"/>
                  <a:pt x="3064" y="6006"/>
                </a:cubicBezTo>
                <a:cubicBezTo>
                  <a:pt x="4703" y="6006"/>
                  <a:pt x="6005" y="4684"/>
                  <a:pt x="6005" y="3036"/>
                </a:cubicBezTo>
                <a:cubicBezTo>
                  <a:pt x="6038" y="1368"/>
                  <a:pt x="4670" y="34"/>
                  <a:pt x="30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6"/>
          <p:cNvSpPr/>
          <p:nvPr/>
        </p:nvSpPr>
        <p:spPr>
          <a:xfrm>
            <a:off x="2155181" y="2727358"/>
            <a:ext cx="598799" cy="500201"/>
          </a:xfrm>
          <a:custGeom>
            <a:avLst/>
            <a:gdLst/>
            <a:ahLst/>
            <a:cxnLst/>
            <a:rect l="l" t="t" r="r" b="b"/>
            <a:pathLst>
              <a:path w="16446" h="13738" extrusionOk="0">
                <a:moveTo>
                  <a:pt x="11947" y="1"/>
                </a:moveTo>
                <a:cubicBezTo>
                  <a:pt x="11284" y="1"/>
                  <a:pt x="10643" y="197"/>
                  <a:pt x="10108" y="611"/>
                </a:cubicBezTo>
                <a:lnTo>
                  <a:pt x="1668" y="6882"/>
                </a:lnTo>
                <a:cubicBezTo>
                  <a:pt x="167" y="8016"/>
                  <a:pt x="1" y="10317"/>
                  <a:pt x="1302" y="12052"/>
                </a:cubicBezTo>
                <a:cubicBezTo>
                  <a:pt x="2123" y="13148"/>
                  <a:pt x="3331" y="13738"/>
                  <a:pt x="4488" y="13738"/>
                </a:cubicBezTo>
                <a:cubicBezTo>
                  <a:pt x="5162" y="13738"/>
                  <a:pt x="5819" y="13537"/>
                  <a:pt x="6372" y="13119"/>
                </a:cubicBezTo>
                <a:lnTo>
                  <a:pt x="14778" y="6848"/>
                </a:lnTo>
                <a:cubicBezTo>
                  <a:pt x="16279" y="5714"/>
                  <a:pt x="16446" y="3413"/>
                  <a:pt x="15145" y="1678"/>
                </a:cubicBezTo>
                <a:cubicBezTo>
                  <a:pt x="14318" y="597"/>
                  <a:pt x="13101" y="1"/>
                  <a:pt x="11947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6"/>
          <p:cNvSpPr/>
          <p:nvPr/>
        </p:nvSpPr>
        <p:spPr>
          <a:xfrm>
            <a:off x="2201350" y="3027382"/>
            <a:ext cx="597561" cy="500164"/>
          </a:xfrm>
          <a:custGeom>
            <a:avLst/>
            <a:gdLst/>
            <a:ahLst/>
            <a:cxnLst/>
            <a:rect l="l" t="t" r="r" b="b"/>
            <a:pathLst>
              <a:path w="16412" h="13737" extrusionOk="0">
                <a:moveTo>
                  <a:pt x="11936" y="0"/>
                </a:moveTo>
                <a:cubicBezTo>
                  <a:pt x="11271" y="0"/>
                  <a:pt x="10621" y="196"/>
                  <a:pt x="10074" y="610"/>
                </a:cubicBezTo>
                <a:lnTo>
                  <a:pt x="1635" y="6881"/>
                </a:lnTo>
                <a:cubicBezTo>
                  <a:pt x="134" y="8015"/>
                  <a:pt x="0" y="10317"/>
                  <a:pt x="1301" y="12051"/>
                </a:cubicBezTo>
                <a:cubicBezTo>
                  <a:pt x="2102" y="13147"/>
                  <a:pt x="3302" y="13737"/>
                  <a:pt x="4456" y="13737"/>
                </a:cubicBezTo>
                <a:cubicBezTo>
                  <a:pt x="5128" y="13737"/>
                  <a:pt x="5785" y="13536"/>
                  <a:pt x="6338" y="13119"/>
                </a:cubicBezTo>
                <a:lnTo>
                  <a:pt x="14777" y="6848"/>
                </a:lnTo>
                <a:cubicBezTo>
                  <a:pt x="16278" y="5713"/>
                  <a:pt x="16412" y="3412"/>
                  <a:pt x="15111" y="1677"/>
                </a:cubicBezTo>
                <a:cubicBezTo>
                  <a:pt x="14306" y="596"/>
                  <a:pt x="13096" y="0"/>
                  <a:pt x="11936" y="0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2253563" y="3390507"/>
            <a:ext cx="518660" cy="445185"/>
          </a:xfrm>
          <a:custGeom>
            <a:avLst/>
            <a:gdLst/>
            <a:ahLst/>
            <a:cxnLst/>
            <a:rect l="l" t="t" r="r" b="b"/>
            <a:pathLst>
              <a:path w="14245" h="12227" extrusionOk="0">
                <a:moveTo>
                  <a:pt x="9736" y="1"/>
                </a:moveTo>
                <a:cubicBezTo>
                  <a:pt x="9069" y="1"/>
                  <a:pt x="8420" y="197"/>
                  <a:pt x="7873" y="611"/>
                </a:cubicBezTo>
                <a:lnTo>
                  <a:pt x="1668" y="5381"/>
                </a:lnTo>
                <a:cubicBezTo>
                  <a:pt x="167" y="6515"/>
                  <a:pt x="1" y="8816"/>
                  <a:pt x="1301" y="10518"/>
                </a:cubicBezTo>
                <a:cubicBezTo>
                  <a:pt x="2130" y="11622"/>
                  <a:pt x="3351" y="12227"/>
                  <a:pt x="4516" y="12227"/>
                </a:cubicBezTo>
                <a:cubicBezTo>
                  <a:pt x="5181" y="12227"/>
                  <a:pt x="5827" y="12030"/>
                  <a:pt x="6372" y="11618"/>
                </a:cubicBezTo>
                <a:lnTo>
                  <a:pt x="12576" y="6848"/>
                </a:lnTo>
                <a:cubicBezTo>
                  <a:pt x="14077" y="5714"/>
                  <a:pt x="14244" y="3413"/>
                  <a:pt x="12943" y="1678"/>
                </a:cubicBezTo>
                <a:cubicBezTo>
                  <a:pt x="12116" y="597"/>
                  <a:pt x="10899" y="1"/>
                  <a:pt x="9736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6"/>
          <p:cNvSpPr/>
          <p:nvPr/>
        </p:nvSpPr>
        <p:spPr>
          <a:xfrm>
            <a:off x="2157621" y="2346575"/>
            <a:ext cx="489496" cy="420353"/>
          </a:xfrm>
          <a:custGeom>
            <a:avLst/>
            <a:gdLst/>
            <a:ahLst/>
            <a:cxnLst/>
            <a:rect l="l" t="t" r="r" b="b"/>
            <a:pathLst>
              <a:path w="13444" h="11545" extrusionOk="0">
                <a:moveTo>
                  <a:pt x="8940" y="1"/>
                </a:moveTo>
                <a:cubicBezTo>
                  <a:pt x="8279" y="1"/>
                  <a:pt x="7639" y="194"/>
                  <a:pt x="7105" y="594"/>
                </a:cubicBezTo>
                <a:lnTo>
                  <a:pt x="1635" y="4697"/>
                </a:lnTo>
                <a:cubicBezTo>
                  <a:pt x="167" y="5831"/>
                  <a:pt x="0" y="8133"/>
                  <a:pt x="1301" y="9868"/>
                </a:cubicBezTo>
                <a:cubicBezTo>
                  <a:pt x="2128" y="10949"/>
                  <a:pt x="3332" y="11545"/>
                  <a:pt x="4485" y="11545"/>
                </a:cubicBezTo>
                <a:cubicBezTo>
                  <a:pt x="5146" y="11545"/>
                  <a:pt x="5791" y="11349"/>
                  <a:pt x="6338" y="10935"/>
                </a:cubicBezTo>
                <a:lnTo>
                  <a:pt x="11775" y="6832"/>
                </a:lnTo>
                <a:cubicBezTo>
                  <a:pt x="13276" y="5698"/>
                  <a:pt x="13443" y="3396"/>
                  <a:pt x="12142" y="1695"/>
                </a:cubicBezTo>
                <a:cubicBezTo>
                  <a:pt x="11315" y="591"/>
                  <a:pt x="10095" y="1"/>
                  <a:pt x="8940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6"/>
          <p:cNvSpPr/>
          <p:nvPr/>
        </p:nvSpPr>
        <p:spPr>
          <a:xfrm>
            <a:off x="919981" y="2424057"/>
            <a:ext cx="174914" cy="642527"/>
          </a:xfrm>
          <a:custGeom>
            <a:avLst/>
            <a:gdLst/>
            <a:ahLst/>
            <a:cxnLst/>
            <a:rect l="l" t="t" r="r" b="b"/>
            <a:pathLst>
              <a:path w="4804" h="17647" extrusionOk="0">
                <a:moveTo>
                  <a:pt x="801" y="1"/>
                </a:moveTo>
                <a:lnTo>
                  <a:pt x="0" y="7073"/>
                </a:lnTo>
                <a:lnTo>
                  <a:pt x="1335" y="17647"/>
                </a:lnTo>
                <a:cubicBezTo>
                  <a:pt x="1335" y="17647"/>
                  <a:pt x="4804" y="11042"/>
                  <a:pt x="4303" y="6772"/>
                </a:cubicBezTo>
                <a:cubicBezTo>
                  <a:pt x="3836" y="2503"/>
                  <a:pt x="801" y="1"/>
                  <a:pt x="801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1524843" y="1504504"/>
            <a:ext cx="342509" cy="124049"/>
          </a:xfrm>
          <a:custGeom>
            <a:avLst/>
            <a:gdLst/>
            <a:ahLst/>
            <a:cxnLst/>
            <a:rect l="l" t="t" r="r" b="b"/>
            <a:pathLst>
              <a:path w="9407" h="3407" extrusionOk="0">
                <a:moveTo>
                  <a:pt x="4707" y="0"/>
                </a:moveTo>
                <a:cubicBezTo>
                  <a:pt x="3130" y="0"/>
                  <a:pt x="1555" y="601"/>
                  <a:pt x="367" y="1806"/>
                </a:cubicBezTo>
                <a:cubicBezTo>
                  <a:pt x="0" y="2173"/>
                  <a:pt x="0" y="2773"/>
                  <a:pt x="367" y="3140"/>
                </a:cubicBezTo>
                <a:cubicBezTo>
                  <a:pt x="567" y="3307"/>
                  <a:pt x="801" y="3407"/>
                  <a:pt x="1034" y="3407"/>
                </a:cubicBezTo>
                <a:cubicBezTo>
                  <a:pt x="1268" y="3407"/>
                  <a:pt x="1535" y="3307"/>
                  <a:pt x="1701" y="3140"/>
                </a:cubicBezTo>
                <a:cubicBezTo>
                  <a:pt x="2523" y="2302"/>
                  <a:pt x="3614" y="1885"/>
                  <a:pt x="4707" y="1885"/>
                </a:cubicBezTo>
                <a:cubicBezTo>
                  <a:pt x="5790" y="1885"/>
                  <a:pt x="6876" y="2293"/>
                  <a:pt x="7706" y="3107"/>
                </a:cubicBezTo>
                <a:cubicBezTo>
                  <a:pt x="7889" y="3290"/>
                  <a:pt x="8131" y="3382"/>
                  <a:pt x="8373" y="3382"/>
                </a:cubicBezTo>
                <a:cubicBezTo>
                  <a:pt x="8615" y="3382"/>
                  <a:pt x="8856" y="3290"/>
                  <a:pt x="9040" y="3107"/>
                </a:cubicBezTo>
                <a:cubicBezTo>
                  <a:pt x="9407" y="2740"/>
                  <a:pt x="9407" y="2139"/>
                  <a:pt x="9040" y="1772"/>
                </a:cubicBezTo>
                <a:cubicBezTo>
                  <a:pt x="7843" y="592"/>
                  <a:pt x="6274" y="0"/>
                  <a:pt x="47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1162901" y="1106280"/>
            <a:ext cx="1066376" cy="275733"/>
          </a:xfrm>
          <a:custGeom>
            <a:avLst/>
            <a:gdLst/>
            <a:ahLst/>
            <a:cxnLst/>
            <a:rect l="l" t="t" r="r" b="b"/>
            <a:pathLst>
              <a:path w="29288" h="7573" extrusionOk="0">
                <a:moveTo>
                  <a:pt x="14644" y="0"/>
                </a:moveTo>
                <a:cubicBezTo>
                  <a:pt x="9240" y="0"/>
                  <a:pt x="4170" y="2135"/>
                  <a:pt x="367" y="5938"/>
                </a:cubicBezTo>
                <a:cubicBezTo>
                  <a:pt x="0" y="6305"/>
                  <a:pt x="0" y="6905"/>
                  <a:pt x="367" y="7305"/>
                </a:cubicBezTo>
                <a:cubicBezTo>
                  <a:pt x="567" y="7472"/>
                  <a:pt x="801" y="7572"/>
                  <a:pt x="1034" y="7572"/>
                </a:cubicBezTo>
                <a:cubicBezTo>
                  <a:pt x="1268" y="7572"/>
                  <a:pt x="1535" y="7472"/>
                  <a:pt x="1702" y="7272"/>
                </a:cubicBezTo>
                <a:cubicBezTo>
                  <a:pt x="5137" y="3803"/>
                  <a:pt x="9741" y="1902"/>
                  <a:pt x="14644" y="1902"/>
                </a:cubicBezTo>
                <a:lnTo>
                  <a:pt x="14677" y="1902"/>
                </a:lnTo>
                <a:cubicBezTo>
                  <a:pt x="19548" y="1902"/>
                  <a:pt x="24151" y="3770"/>
                  <a:pt x="27587" y="7205"/>
                </a:cubicBezTo>
                <a:cubicBezTo>
                  <a:pt x="27770" y="7389"/>
                  <a:pt x="28012" y="7481"/>
                  <a:pt x="28254" y="7481"/>
                </a:cubicBezTo>
                <a:cubicBezTo>
                  <a:pt x="28496" y="7481"/>
                  <a:pt x="28738" y="7389"/>
                  <a:pt x="28921" y="7205"/>
                </a:cubicBezTo>
                <a:cubicBezTo>
                  <a:pt x="29288" y="6838"/>
                  <a:pt x="29288" y="6238"/>
                  <a:pt x="28921" y="5871"/>
                </a:cubicBezTo>
                <a:cubicBezTo>
                  <a:pt x="25118" y="2068"/>
                  <a:pt x="20048" y="0"/>
                  <a:pt x="146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6"/>
          <p:cNvSpPr/>
          <p:nvPr/>
        </p:nvSpPr>
        <p:spPr>
          <a:xfrm>
            <a:off x="1346903" y="1305447"/>
            <a:ext cx="698380" cy="198034"/>
          </a:xfrm>
          <a:custGeom>
            <a:avLst/>
            <a:gdLst/>
            <a:ahLst/>
            <a:cxnLst/>
            <a:rect l="l" t="t" r="r" b="b"/>
            <a:pathLst>
              <a:path w="19181" h="5439" extrusionOk="0">
                <a:moveTo>
                  <a:pt x="9611" y="1"/>
                </a:moveTo>
                <a:cubicBezTo>
                  <a:pt x="6260" y="1"/>
                  <a:pt x="2911" y="1277"/>
                  <a:pt x="368" y="3837"/>
                </a:cubicBezTo>
                <a:cubicBezTo>
                  <a:pt x="1" y="4204"/>
                  <a:pt x="1" y="4804"/>
                  <a:pt x="368" y="5171"/>
                </a:cubicBezTo>
                <a:cubicBezTo>
                  <a:pt x="568" y="5371"/>
                  <a:pt x="801" y="5438"/>
                  <a:pt x="1035" y="5438"/>
                </a:cubicBezTo>
                <a:cubicBezTo>
                  <a:pt x="1302" y="5438"/>
                  <a:pt x="1535" y="5371"/>
                  <a:pt x="1735" y="5171"/>
                </a:cubicBezTo>
                <a:cubicBezTo>
                  <a:pt x="3895" y="2995"/>
                  <a:pt x="6752" y="1902"/>
                  <a:pt x="9611" y="1902"/>
                </a:cubicBezTo>
                <a:cubicBezTo>
                  <a:pt x="12448" y="1902"/>
                  <a:pt x="15287" y="2978"/>
                  <a:pt x="17446" y="5138"/>
                </a:cubicBezTo>
                <a:cubicBezTo>
                  <a:pt x="17647" y="5321"/>
                  <a:pt x="17897" y="5413"/>
                  <a:pt x="18143" y="5413"/>
                </a:cubicBezTo>
                <a:cubicBezTo>
                  <a:pt x="18389" y="5413"/>
                  <a:pt x="18631" y="5321"/>
                  <a:pt x="18814" y="5138"/>
                </a:cubicBezTo>
                <a:cubicBezTo>
                  <a:pt x="19181" y="4771"/>
                  <a:pt x="19181" y="4170"/>
                  <a:pt x="18814" y="3770"/>
                </a:cubicBezTo>
                <a:cubicBezTo>
                  <a:pt x="16271" y="1260"/>
                  <a:pt x="12940" y="1"/>
                  <a:pt x="96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6"/>
          <p:cNvSpPr/>
          <p:nvPr/>
        </p:nvSpPr>
        <p:spPr>
          <a:xfrm>
            <a:off x="1823625" y="3607551"/>
            <a:ext cx="1900784" cy="1535919"/>
          </a:xfrm>
          <a:custGeom>
            <a:avLst/>
            <a:gdLst/>
            <a:ahLst/>
            <a:cxnLst/>
            <a:rect l="l" t="t" r="r" b="b"/>
            <a:pathLst>
              <a:path w="52205" h="42184" extrusionOk="0">
                <a:moveTo>
                  <a:pt x="7606" y="0"/>
                </a:moveTo>
                <a:cubicBezTo>
                  <a:pt x="7207" y="0"/>
                  <a:pt x="6801" y="71"/>
                  <a:pt x="6405" y="220"/>
                </a:cubicBezTo>
                <a:cubicBezTo>
                  <a:pt x="4637" y="887"/>
                  <a:pt x="3736" y="2855"/>
                  <a:pt x="4403" y="4623"/>
                </a:cubicBezTo>
                <a:lnTo>
                  <a:pt x="12609" y="33044"/>
                </a:lnTo>
                <a:cubicBezTo>
                  <a:pt x="11241" y="31009"/>
                  <a:pt x="9740" y="28974"/>
                  <a:pt x="8473" y="27707"/>
                </a:cubicBezTo>
                <a:cubicBezTo>
                  <a:pt x="6686" y="25979"/>
                  <a:pt x="4314" y="25555"/>
                  <a:pt x="2473" y="25555"/>
                </a:cubicBezTo>
                <a:cubicBezTo>
                  <a:pt x="2252" y="25555"/>
                  <a:pt x="2039" y="25561"/>
                  <a:pt x="1835" y="25572"/>
                </a:cubicBezTo>
                <a:cubicBezTo>
                  <a:pt x="734" y="25605"/>
                  <a:pt x="0" y="26773"/>
                  <a:pt x="500" y="27807"/>
                </a:cubicBezTo>
                <a:cubicBezTo>
                  <a:pt x="1901" y="30742"/>
                  <a:pt x="4670" y="36546"/>
                  <a:pt x="7305" y="42184"/>
                </a:cubicBezTo>
                <a:lnTo>
                  <a:pt x="52204" y="42184"/>
                </a:lnTo>
                <a:cubicBezTo>
                  <a:pt x="51870" y="40149"/>
                  <a:pt x="51403" y="38347"/>
                  <a:pt x="50870" y="37113"/>
                </a:cubicBezTo>
                <a:cubicBezTo>
                  <a:pt x="48601" y="31876"/>
                  <a:pt x="46867" y="24004"/>
                  <a:pt x="44065" y="22936"/>
                </a:cubicBezTo>
                <a:cubicBezTo>
                  <a:pt x="43690" y="22795"/>
                  <a:pt x="43329" y="22734"/>
                  <a:pt x="42985" y="22734"/>
                </a:cubicBezTo>
                <a:cubicBezTo>
                  <a:pt x="40727" y="22734"/>
                  <a:pt x="39195" y="25372"/>
                  <a:pt x="39195" y="25372"/>
                </a:cubicBezTo>
                <a:cubicBezTo>
                  <a:pt x="39195" y="25372"/>
                  <a:pt x="37711" y="20209"/>
                  <a:pt x="33681" y="20209"/>
                </a:cubicBezTo>
                <a:cubicBezTo>
                  <a:pt x="33438" y="20209"/>
                  <a:pt x="33186" y="20228"/>
                  <a:pt x="32924" y="20268"/>
                </a:cubicBezTo>
                <a:cubicBezTo>
                  <a:pt x="29888" y="20768"/>
                  <a:pt x="28854" y="26172"/>
                  <a:pt x="28854" y="26172"/>
                </a:cubicBezTo>
                <a:cubicBezTo>
                  <a:pt x="28854" y="26172"/>
                  <a:pt x="26647" y="18891"/>
                  <a:pt x="22870" y="18891"/>
                </a:cubicBezTo>
                <a:cubicBezTo>
                  <a:pt x="22573" y="18891"/>
                  <a:pt x="22266" y="18936"/>
                  <a:pt x="21949" y="19034"/>
                </a:cubicBezTo>
                <a:cubicBezTo>
                  <a:pt x="20248" y="19567"/>
                  <a:pt x="19281" y="21402"/>
                  <a:pt x="18713" y="23470"/>
                </a:cubicBezTo>
                <a:lnTo>
                  <a:pt x="10808" y="2222"/>
                </a:lnTo>
                <a:cubicBezTo>
                  <a:pt x="10290" y="850"/>
                  <a:pt x="8989" y="0"/>
                  <a:pt x="7606" y="0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6"/>
          <p:cNvSpPr/>
          <p:nvPr/>
        </p:nvSpPr>
        <p:spPr>
          <a:xfrm>
            <a:off x="960672" y="862825"/>
            <a:ext cx="1470843" cy="380316"/>
          </a:xfrm>
          <a:custGeom>
            <a:avLst/>
            <a:gdLst/>
            <a:ahLst/>
            <a:cxnLst/>
            <a:rect l="l" t="t" r="r" b="b"/>
            <a:pathLst>
              <a:path w="29288" h="7573" extrusionOk="0">
                <a:moveTo>
                  <a:pt x="14644" y="0"/>
                </a:moveTo>
                <a:cubicBezTo>
                  <a:pt x="9240" y="0"/>
                  <a:pt x="4170" y="2135"/>
                  <a:pt x="367" y="5938"/>
                </a:cubicBezTo>
                <a:cubicBezTo>
                  <a:pt x="0" y="6305"/>
                  <a:pt x="0" y="6905"/>
                  <a:pt x="367" y="7305"/>
                </a:cubicBezTo>
                <a:cubicBezTo>
                  <a:pt x="567" y="7472"/>
                  <a:pt x="801" y="7572"/>
                  <a:pt x="1034" y="7572"/>
                </a:cubicBezTo>
                <a:cubicBezTo>
                  <a:pt x="1268" y="7572"/>
                  <a:pt x="1535" y="7472"/>
                  <a:pt x="1702" y="7272"/>
                </a:cubicBezTo>
                <a:cubicBezTo>
                  <a:pt x="5137" y="3803"/>
                  <a:pt x="9741" y="1902"/>
                  <a:pt x="14644" y="1902"/>
                </a:cubicBezTo>
                <a:lnTo>
                  <a:pt x="14677" y="1902"/>
                </a:lnTo>
                <a:cubicBezTo>
                  <a:pt x="19548" y="1902"/>
                  <a:pt x="24151" y="3770"/>
                  <a:pt x="27587" y="7205"/>
                </a:cubicBezTo>
                <a:cubicBezTo>
                  <a:pt x="27770" y="7389"/>
                  <a:pt x="28012" y="7481"/>
                  <a:pt x="28254" y="7481"/>
                </a:cubicBezTo>
                <a:cubicBezTo>
                  <a:pt x="28496" y="7481"/>
                  <a:pt x="28738" y="7389"/>
                  <a:pt x="28921" y="7205"/>
                </a:cubicBezTo>
                <a:cubicBezTo>
                  <a:pt x="29288" y="6838"/>
                  <a:pt x="29288" y="6238"/>
                  <a:pt x="28921" y="5871"/>
                </a:cubicBezTo>
                <a:cubicBezTo>
                  <a:pt x="25118" y="2068"/>
                  <a:pt x="20048" y="0"/>
                  <a:pt x="146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ctrTitle" idx="4294967295"/>
          </p:nvPr>
        </p:nvSpPr>
        <p:spPr>
          <a:xfrm>
            <a:off x="1105677" y="3355722"/>
            <a:ext cx="1180800" cy="36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1"/>
                </a:solidFill>
              </a:rPr>
              <a:t>PAY</a:t>
            </a:r>
            <a:endParaRPr sz="2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43"/>
          <p:cNvSpPr txBox="1">
            <a:spLocks noGrp="1"/>
          </p:cNvSpPr>
          <p:nvPr>
            <p:ph type="title"/>
          </p:nvPr>
        </p:nvSpPr>
        <p:spPr>
          <a:xfrm>
            <a:off x="1575056" y="430350"/>
            <a:ext cx="6032704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Cause of differnce in device distribution &amp; common errors </a:t>
            </a:r>
            <a:endParaRPr dirty="0"/>
          </a:p>
        </p:txBody>
      </p:sp>
      <p:sp>
        <p:nvSpPr>
          <p:cNvPr id="1458" name="Google Shape;1458;p43"/>
          <p:cNvSpPr txBox="1"/>
          <p:nvPr/>
        </p:nvSpPr>
        <p:spPr>
          <a:xfrm>
            <a:off x="706703" y="4253155"/>
            <a:ext cx="2520289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Operations on the desktop easier than on the mobile   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9" name="Google Shape;1459;p43"/>
          <p:cNvSpPr txBox="1"/>
          <p:nvPr/>
        </p:nvSpPr>
        <p:spPr>
          <a:xfrm>
            <a:off x="994853" y="3764736"/>
            <a:ext cx="1946175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User interface/ experience</a:t>
            </a:r>
            <a:endParaRPr sz="20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60" name="Google Shape;1460;p43"/>
          <p:cNvSpPr txBox="1"/>
          <p:nvPr/>
        </p:nvSpPr>
        <p:spPr>
          <a:xfrm>
            <a:off x="3486749" y="4212800"/>
            <a:ext cx="21705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Customer skip fields that they feel unnecessary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1" name="Google Shape;1461;p43"/>
          <p:cNvSpPr txBox="1"/>
          <p:nvPr/>
        </p:nvSpPr>
        <p:spPr>
          <a:xfrm>
            <a:off x="3428010" y="3764736"/>
            <a:ext cx="2301814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Too much unnecessary field</a:t>
            </a:r>
            <a:endParaRPr sz="20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462" name="Google Shape;1462;p43"/>
          <p:cNvSpPr txBox="1"/>
          <p:nvPr/>
        </p:nvSpPr>
        <p:spPr>
          <a:xfrm>
            <a:off x="6058863" y="4076445"/>
            <a:ext cx="2437013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oboto"/>
                <a:ea typeface="Roboto"/>
                <a:cs typeface="Roboto"/>
                <a:sym typeface="Roboto"/>
              </a:rPr>
              <a:t>Few payment method/unclear payment constraints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3" name="Google Shape;1463;p43"/>
          <p:cNvSpPr txBox="1"/>
          <p:nvPr/>
        </p:nvSpPr>
        <p:spPr>
          <a:xfrm>
            <a:off x="6223665" y="3581812"/>
            <a:ext cx="1946175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Payment method</a:t>
            </a:r>
            <a:endParaRPr sz="2000" dirty="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464" name="Google Shape;1464;p43"/>
          <p:cNvGrpSpPr/>
          <p:nvPr/>
        </p:nvGrpSpPr>
        <p:grpSpPr>
          <a:xfrm>
            <a:off x="2690577" y="1158281"/>
            <a:ext cx="3762847" cy="2204567"/>
            <a:chOff x="2417144" y="973112"/>
            <a:chExt cx="4309754" cy="2524988"/>
          </a:xfrm>
        </p:grpSpPr>
        <p:sp>
          <p:nvSpPr>
            <p:cNvPr id="1465" name="Google Shape;1465;p43"/>
            <p:cNvSpPr/>
            <p:nvPr/>
          </p:nvSpPr>
          <p:spPr>
            <a:xfrm>
              <a:off x="2595475" y="973112"/>
              <a:ext cx="3976733" cy="2282654"/>
            </a:xfrm>
            <a:custGeom>
              <a:avLst/>
              <a:gdLst/>
              <a:ahLst/>
              <a:cxnLst/>
              <a:rect l="l" t="t" r="r" b="b"/>
              <a:pathLst>
                <a:path w="49468" h="35826" extrusionOk="0">
                  <a:moveTo>
                    <a:pt x="666" y="1"/>
                  </a:moveTo>
                  <a:cubicBezTo>
                    <a:pt x="297" y="1"/>
                    <a:pt x="1" y="297"/>
                    <a:pt x="1" y="629"/>
                  </a:cubicBezTo>
                  <a:lnTo>
                    <a:pt x="1" y="35197"/>
                  </a:lnTo>
                  <a:cubicBezTo>
                    <a:pt x="1" y="35530"/>
                    <a:pt x="297" y="35826"/>
                    <a:pt x="666" y="35826"/>
                  </a:cubicBezTo>
                  <a:lnTo>
                    <a:pt x="48839" y="35826"/>
                  </a:lnTo>
                  <a:cubicBezTo>
                    <a:pt x="49172" y="35826"/>
                    <a:pt x="49468" y="35530"/>
                    <a:pt x="49468" y="35197"/>
                  </a:cubicBezTo>
                  <a:lnTo>
                    <a:pt x="49468" y="629"/>
                  </a:lnTo>
                  <a:cubicBezTo>
                    <a:pt x="49468" y="297"/>
                    <a:pt x="49172" y="1"/>
                    <a:pt x="48839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3"/>
            <p:cNvSpPr/>
            <p:nvPr/>
          </p:nvSpPr>
          <p:spPr>
            <a:xfrm>
              <a:off x="2726275" y="1046650"/>
              <a:ext cx="3715143" cy="2120315"/>
            </a:xfrm>
            <a:custGeom>
              <a:avLst/>
              <a:gdLst/>
              <a:ahLst/>
              <a:cxnLst/>
              <a:rect l="l" t="t" r="r" b="b"/>
              <a:pathLst>
                <a:path w="46214" h="32868" extrusionOk="0">
                  <a:moveTo>
                    <a:pt x="0" y="1"/>
                  </a:moveTo>
                  <a:lnTo>
                    <a:pt x="0" y="32868"/>
                  </a:lnTo>
                  <a:lnTo>
                    <a:pt x="46214" y="32868"/>
                  </a:lnTo>
                  <a:lnTo>
                    <a:pt x="462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3"/>
            <p:cNvSpPr/>
            <p:nvPr/>
          </p:nvSpPr>
          <p:spPr>
            <a:xfrm>
              <a:off x="4268803" y="3251277"/>
              <a:ext cx="630197" cy="242170"/>
            </a:xfrm>
            <a:custGeom>
              <a:avLst/>
              <a:gdLst/>
              <a:ahLst/>
              <a:cxnLst/>
              <a:rect l="l" t="t" r="r" b="b"/>
              <a:pathLst>
                <a:path w="7839" h="4622" extrusionOk="0">
                  <a:moveTo>
                    <a:pt x="0" y="1"/>
                  </a:moveTo>
                  <a:lnTo>
                    <a:pt x="0" y="4622"/>
                  </a:lnTo>
                  <a:lnTo>
                    <a:pt x="7838" y="4622"/>
                  </a:lnTo>
                  <a:lnTo>
                    <a:pt x="7838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3"/>
            <p:cNvSpPr/>
            <p:nvPr/>
          </p:nvSpPr>
          <p:spPr>
            <a:xfrm>
              <a:off x="2726269" y="1777297"/>
              <a:ext cx="3715143" cy="285314"/>
            </a:xfrm>
            <a:custGeom>
              <a:avLst/>
              <a:gdLst/>
              <a:ahLst/>
              <a:cxnLst/>
              <a:rect l="l" t="t" r="r" b="b"/>
              <a:pathLst>
                <a:path w="46214" h="6249" extrusionOk="0">
                  <a:moveTo>
                    <a:pt x="0" y="1"/>
                  </a:moveTo>
                  <a:lnTo>
                    <a:pt x="0" y="6212"/>
                  </a:lnTo>
                  <a:cubicBezTo>
                    <a:pt x="1147" y="6064"/>
                    <a:pt x="2071" y="5103"/>
                    <a:pt x="2071" y="3883"/>
                  </a:cubicBezTo>
                  <a:lnTo>
                    <a:pt x="6729" y="3883"/>
                  </a:lnTo>
                  <a:cubicBezTo>
                    <a:pt x="6729" y="5177"/>
                    <a:pt x="7801" y="6249"/>
                    <a:pt x="9095" y="6249"/>
                  </a:cubicBezTo>
                  <a:cubicBezTo>
                    <a:pt x="10352" y="6249"/>
                    <a:pt x="11424" y="5177"/>
                    <a:pt x="11424" y="3883"/>
                  </a:cubicBezTo>
                  <a:lnTo>
                    <a:pt x="16083" y="3883"/>
                  </a:lnTo>
                  <a:cubicBezTo>
                    <a:pt x="16083" y="5177"/>
                    <a:pt x="17155" y="6249"/>
                    <a:pt x="18449" y="6249"/>
                  </a:cubicBezTo>
                  <a:cubicBezTo>
                    <a:pt x="19706" y="6249"/>
                    <a:pt x="20778" y="5177"/>
                    <a:pt x="20778" y="3883"/>
                  </a:cubicBezTo>
                  <a:lnTo>
                    <a:pt x="25436" y="3883"/>
                  </a:lnTo>
                  <a:cubicBezTo>
                    <a:pt x="25436" y="5177"/>
                    <a:pt x="26508" y="6249"/>
                    <a:pt x="27802" y="6249"/>
                  </a:cubicBezTo>
                  <a:cubicBezTo>
                    <a:pt x="29059" y="6249"/>
                    <a:pt x="30132" y="5177"/>
                    <a:pt x="30132" y="3883"/>
                  </a:cubicBezTo>
                  <a:lnTo>
                    <a:pt x="34790" y="3883"/>
                  </a:lnTo>
                  <a:cubicBezTo>
                    <a:pt x="34790" y="5177"/>
                    <a:pt x="35862" y="6249"/>
                    <a:pt x="37156" y="6249"/>
                  </a:cubicBezTo>
                  <a:cubicBezTo>
                    <a:pt x="38450" y="6249"/>
                    <a:pt x="39485" y="5177"/>
                    <a:pt x="39485" y="3883"/>
                  </a:cubicBezTo>
                  <a:lnTo>
                    <a:pt x="44144" y="3883"/>
                  </a:lnTo>
                  <a:cubicBezTo>
                    <a:pt x="44144" y="5103"/>
                    <a:pt x="45068" y="6064"/>
                    <a:pt x="46214" y="6212"/>
                  </a:cubicBezTo>
                  <a:lnTo>
                    <a:pt x="46214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3"/>
            <p:cNvSpPr/>
            <p:nvPr/>
          </p:nvSpPr>
          <p:spPr>
            <a:xfrm>
              <a:off x="4396643" y="1616945"/>
              <a:ext cx="374537" cy="298828"/>
            </a:xfrm>
            <a:custGeom>
              <a:avLst/>
              <a:gdLst/>
              <a:ahLst/>
              <a:cxnLst/>
              <a:rect l="l" t="t" r="r" b="b"/>
              <a:pathLst>
                <a:path w="4659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4658" y="6544"/>
                  </a:lnTo>
                  <a:lnTo>
                    <a:pt x="4658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3"/>
            <p:cNvSpPr/>
            <p:nvPr/>
          </p:nvSpPr>
          <p:spPr>
            <a:xfrm>
              <a:off x="3644661" y="1616945"/>
              <a:ext cx="374537" cy="298828"/>
            </a:xfrm>
            <a:custGeom>
              <a:avLst/>
              <a:gdLst/>
              <a:ahLst/>
              <a:cxnLst/>
              <a:rect l="l" t="t" r="r" b="b"/>
              <a:pathLst>
                <a:path w="4659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4659" y="6544"/>
                  </a:lnTo>
                  <a:lnTo>
                    <a:pt x="4659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3"/>
            <p:cNvSpPr/>
            <p:nvPr/>
          </p:nvSpPr>
          <p:spPr>
            <a:xfrm>
              <a:off x="2892679" y="1616945"/>
              <a:ext cx="374617" cy="298828"/>
            </a:xfrm>
            <a:custGeom>
              <a:avLst/>
              <a:gdLst/>
              <a:ahLst/>
              <a:cxnLst/>
              <a:rect l="l" t="t" r="r" b="b"/>
              <a:pathLst>
                <a:path w="4660" h="6545" extrusionOk="0">
                  <a:moveTo>
                    <a:pt x="1" y="1"/>
                  </a:moveTo>
                  <a:lnTo>
                    <a:pt x="1" y="6544"/>
                  </a:lnTo>
                  <a:lnTo>
                    <a:pt x="4659" y="6544"/>
                  </a:lnTo>
                  <a:lnTo>
                    <a:pt x="4659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3"/>
            <p:cNvSpPr/>
            <p:nvPr/>
          </p:nvSpPr>
          <p:spPr>
            <a:xfrm>
              <a:off x="2892679" y="1512297"/>
              <a:ext cx="624228" cy="104693"/>
            </a:xfrm>
            <a:custGeom>
              <a:avLst/>
              <a:gdLst/>
              <a:ahLst/>
              <a:cxnLst/>
              <a:rect l="l" t="t" r="r" b="b"/>
              <a:pathLst>
                <a:path w="7765" h="2293" extrusionOk="0">
                  <a:moveTo>
                    <a:pt x="3920" y="0"/>
                  </a:moveTo>
                  <a:lnTo>
                    <a:pt x="1" y="2293"/>
                  </a:lnTo>
                  <a:lnTo>
                    <a:pt x="4659" y="2293"/>
                  </a:lnTo>
                  <a:lnTo>
                    <a:pt x="77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3"/>
            <p:cNvSpPr/>
            <p:nvPr/>
          </p:nvSpPr>
          <p:spPr>
            <a:xfrm>
              <a:off x="3644661" y="1512297"/>
              <a:ext cx="490459" cy="104693"/>
            </a:xfrm>
            <a:custGeom>
              <a:avLst/>
              <a:gdLst/>
              <a:ahLst/>
              <a:cxnLst/>
              <a:rect l="l" t="t" r="r" b="b"/>
              <a:pathLst>
                <a:path w="6101" h="2293" extrusionOk="0">
                  <a:moveTo>
                    <a:pt x="2256" y="0"/>
                  </a:moveTo>
                  <a:lnTo>
                    <a:pt x="0" y="2293"/>
                  </a:lnTo>
                  <a:lnTo>
                    <a:pt x="4659" y="2293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3"/>
            <p:cNvSpPr/>
            <p:nvPr/>
          </p:nvSpPr>
          <p:spPr>
            <a:xfrm>
              <a:off x="4396643" y="1512297"/>
              <a:ext cx="374537" cy="104693"/>
            </a:xfrm>
            <a:custGeom>
              <a:avLst/>
              <a:gdLst/>
              <a:ahLst/>
              <a:cxnLst/>
              <a:rect l="l" t="t" r="r" b="b"/>
              <a:pathLst>
                <a:path w="4659" h="2293" extrusionOk="0">
                  <a:moveTo>
                    <a:pt x="592" y="0"/>
                  </a:moveTo>
                  <a:lnTo>
                    <a:pt x="0" y="2293"/>
                  </a:lnTo>
                  <a:lnTo>
                    <a:pt x="4658" y="2293"/>
                  </a:lnTo>
                  <a:lnTo>
                    <a:pt x="44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3"/>
            <p:cNvSpPr/>
            <p:nvPr/>
          </p:nvSpPr>
          <p:spPr>
            <a:xfrm>
              <a:off x="5062365" y="1512297"/>
              <a:ext cx="460715" cy="104693"/>
            </a:xfrm>
            <a:custGeom>
              <a:avLst/>
              <a:gdLst/>
              <a:ahLst/>
              <a:cxnLst/>
              <a:rect l="l" t="t" r="r" b="b"/>
              <a:pathLst>
                <a:path w="5731" h="2293" extrusionOk="0">
                  <a:moveTo>
                    <a:pt x="0" y="0"/>
                  </a:moveTo>
                  <a:lnTo>
                    <a:pt x="1073" y="2293"/>
                  </a:lnTo>
                  <a:lnTo>
                    <a:pt x="5731" y="2293"/>
                  </a:lnTo>
                  <a:lnTo>
                    <a:pt x="38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3"/>
            <p:cNvSpPr/>
            <p:nvPr/>
          </p:nvSpPr>
          <p:spPr>
            <a:xfrm>
              <a:off x="5680575" y="1512297"/>
              <a:ext cx="594484" cy="104693"/>
            </a:xfrm>
            <a:custGeom>
              <a:avLst/>
              <a:gdLst/>
              <a:ahLst/>
              <a:cxnLst/>
              <a:rect l="l" t="t" r="r" b="b"/>
              <a:pathLst>
                <a:path w="7395" h="2293" extrusionOk="0">
                  <a:moveTo>
                    <a:pt x="0" y="0"/>
                  </a:moveTo>
                  <a:lnTo>
                    <a:pt x="2736" y="2293"/>
                  </a:lnTo>
                  <a:lnTo>
                    <a:pt x="7395" y="2293"/>
                  </a:lnTo>
                  <a:lnTo>
                    <a:pt x="38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3"/>
            <p:cNvSpPr/>
            <p:nvPr/>
          </p:nvSpPr>
          <p:spPr>
            <a:xfrm>
              <a:off x="2515241" y="1512297"/>
              <a:ext cx="692560" cy="104693"/>
            </a:xfrm>
            <a:custGeom>
              <a:avLst/>
              <a:gdLst/>
              <a:ahLst/>
              <a:cxnLst/>
              <a:rect l="l" t="t" r="r" b="b"/>
              <a:pathLst>
                <a:path w="8615" h="2293" extrusionOk="0">
                  <a:moveTo>
                    <a:pt x="4807" y="0"/>
                  </a:moveTo>
                  <a:lnTo>
                    <a:pt x="1" y="2293"/>
                  </a:lnTo>
                  <a:lnTo>
                    <a:pt x="4696" y="2293"/>
                  </a:lnTo>
                  <a:lnTo>
                    <a:pt x="8615" y="0"/>
                  </a:lnTo>
                  <a:close/>
                </a:path>
              </a:pathLst>
            </a:custGeom>
            <a:solidFill>
              <a:srgbClr val="6C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3"/>
            <p:cNvSpPr/>
            <p:nvPr/>
          </p:nvSpPr>
          <p:spPr>
            <a:xfrm>
              <a:off x="3267223" y="1512297"/>
              <a:ext cx="558791" cy="104693"/>
            </a:xfrm>
            <a:custGeom>
              <a:avLst/>
              <a:gdLst/>
              <a:ahLst/>
              <a:cxnLst/>
              <a:rect l="l" t="t" r="r" b="b"/>
              <a:pathLst>
                <a:path w="6951" h="2293" extrusionOk="0">
                  <a:moveTo>
                    <a:pt x="3106" y="0"/>
                  </a:moveTo>
                  <a:lnTo>
                    <a:pt x="0" y="2293"/>
                  </a:lnTo>
                  <a:lnTo>
                    <a:pt x="4695" y="2293"/>
                  </a:lnTo>
                  <a:lnTo>
                    <a:pt x="6951" y="0"/>
                  </a:lnTo>
                  <a:close/>
                </a:path>
              </a:pathLst>
            </a:custGeom>
            <a:solidFill>
              <a:srgbClr val="6C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3"/>
            <p:cNvSpPr/>
            <p:nvPr/>
          </p:nvSpPr>
          <p:spPr>
            <a:xfrm>
              <a:off x="4019125" y="1512297"/>
              <a:ext cx="425102" cy="104693"/>
            </a:xfrm>
            <a:custGeom>
              <a:avLst/>
              <a:gdLst/>
              <a:ahLst/>
              <a:cxnLst/>
              <a:rect l="l" t="t" r="r" b="b"/>
              <a:pathLst>
                <a:path w="5288" h="2293" extrusionOk="0">
                  <a:moveTo>
                    <a:pt x="1443" y="0"/>
                  </a:moveTo>
                  <a:lnTo>
                    <a:pt x="1" y="2293"/>
                  </a:lnTo>
                  <a:lnTo>
                    <a:pt x="4696" y="2293"/>
                  </a:lnTo>
                  <a:lnTo>
                    <a:pt x="5288" y="0"/>
                  </a:lnTo>
                  <a:close/>
                </a:path>
              </a:pathLst>
            </a:custGeom>
            <a:solidFill>
              <a:srgbClr val="6C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3"/>
            <p:cNvSpPr/>
            <p:nvPr/>
          </p:nvSpPr>
          <p:spPr>
            <a:xfrm>
              <a:off x="4753260" y="1512297"/>
              <a:ext cx="395358" cy="104693"/>
            </a:xfrm>
            <a:custGeom>
              <a:avLst/>
              <a:gdLst/>
              <a:ahLst/>
              <a:cxnLst/>
              <a:rect l="l" t="t" r="r" b="b"/>
              <a:pathLst>
                <a:path w="4918" h="2293" extrusionOk="0">
                  <a:moveTo>
                    <a:pt x="1" y="0"/>
                  </a:moveTo>
                  <a:lnTo>
                    <a:pt x="222" y="2293"/>
                  </a:lnTo>
                  <a:lnTo>
                    <a:pt x="4918" y="2293"/>
                  </a:lnTo>
                  <a:lnTo>
                    <a:pt x="3845" y="0"/>
                  </a:lnTo>
                  <a:close/>
                </a:path>
              </a:pathLst>
            </a:custGeom>
            <a:solidFill>
              <a:srgbClr val="6C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3"/>
            <p:cNvSpPr/>
            <p:nvPr/>
          </p:nvSpPr>
          <p:spPr>
            <a:xfrm>
              <a:off x="5371470" y="1512297"/>
              <a:ext cx="529127" cy="104693"/>
            </a:xfrm>
            <a:custGeom>
              <a:avLst/>
              <a:gdLst/>
              <a:ahLst/>
              <a:cxnLst/>
              <a:rect l="l" t="t" r="r" b="b"/>
              <a:pathLst>
                <a:path w="6582" h="2293" extrusionOk="0">
                  <a:moveTo>
                    <a:pt x="0" y="0"/>
                  </a:moveTo>
                  <a:lnTo>
                    <a:pt x="1886" y="2293"/>
                  </a:lnTo>
                  <a:lnTo>
                    <a:pt x="6581" y="2293"/>
                  </a:lnTo>
                  <a:lnTo>
                    <a:pt x="3845" y="0"/>
                  </a:lnTo>
                  <a:close/>
                </a:path>
              </a:pathLst>
            </a:custGeom>
            <a:solidFill>
              <a:srgbClr val="6C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3"/>
            <p:cNvSpPr/>
            <p:nvPr/>
          </p:nvSpPr>
          <p:spPr>
            <a:xfrm>
              <a:off x="5989680" y="1512297"/>
              <a:ext cx="662816" cy="104693"/>
            </a:xfrm>
            <a:custGeom>
              <a:avLst/>
              <a:gdLst/>
              <a:ahLst/>
              <a:cxnLst/>
              <a:rect l="l" t="t" r="r" b="b"/>
              <a:pathLst>
                <a:path w="8245" h="2293" extrusionOk="0">
                  <a:moveTo>
                    <a:pt x="0" y="0"/>
                  </a:moveTo>
                  <a:lnTo>
                    <a:pt x="3550" y="2293"/>
                  </a:lnTo>
                  <a:lnTo>
                    <a:pt x="8245" y="2293"/>
                  </a:lnTo>
                  <a:lnTo>
                    <a:pt x="3845" y="0"/>
                  </a:lnTo>
                  <a:close/>
                </a:path>
              </a:pathLst>
            </a:custGeom>
            <a:solidFill>
              <a:srgbClr val="6CF2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3"/>
            <p:cNvSpPr/>
            <p:nvPr/>
          </p:nvSpPr>
          <p:spPr>
            <a:xfrm>
              <a:off x="2515241" y="1616945"/>
              <a:ext cx="377511" cy="405165"/>
            </a:xfrm>
            <a:custGeom>
              <a:avLst/>
              <a:gdLst/>
              <a:ahLst/>
              <a:cxnLst/>
              <a:rect l="l" t="t" r="r" b="b"/>
              <a:pathLst>
                <a:path w="4696" h="8874" extrusionOk="0">
                  <a:moveTo>
                    <a:pt x="1" y="1"/>
                  </a:moveTo>
                  <a:lnTo>
                    <a:pt x="1" y="6544"/>
                  </a:lnTo>
                  <a:cubicBezTo>
                    <a:pt x="1" y="7838"/>
                    <a:pt x="1073" y="8874"/>
                    <a:pt x="2367" y="8874"/>
                  </a:cubicBezTo>
                  <a:cubicBezTo>
                    <a:pt x="3661" y="8874"/>
                    <a:pt x="4696" y="7838"/>
                    <a:pt x="4696" y="6544"/>
                  </a:cubicBezTo>
                  <a:lnTo>
                    <a:pt x="4696" y="1"/>
                  </a:lnTo>
                  <a:close/>
                </a:path>
              </a:pathLst>
            </a:custGeom>
            <a:solidFill>
              <a:srgbClr val="288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3"/>
            <p:cNvSpPr/>
            <p:nvPr/>
          </p:nvSpPr>
          <p:spPr>
            <a:xfrm>
              <a:off x="3267223" y="1616945"/>
              <a:ext cx="377511" cy="405165"/>
            </a:xfrm>
            <a:custGeom>
              <a:avLst/>
              <a:gdLst/>
              <a:ahLst/>
              <a:cxnLst/>
              <a:rect l="l" t="t" r="r" b="b"/>
              <a:pathLst>
                <a:path w="4696" h="8874" extrusionOk="0">
                  <a:moveTo>
                    <a:pt x="0" y="1"/>
                  </a:moveTo>
                  <a:lnTo>
                    <a:pt x="0" y="6544"/>
                  </a:lnTo>
                  <a:cubicBezTo>
                    <a:pt x="0" y="7838"/>
                    <a:pt x="1072" y="8874"/>
                    <a:pt x="2366" y="8874"/>
                  </a:cubicBezTo>
                  <a:cubicBezTo>
                    <a:pt x="3623" y="8874"/>
                    <a:pt x="4695" y="7838"/>
                    <a:pt x="4695" y="6544"/>
                  </a:cubicBezTo>
                  <a:lnTo>
                    <a:pt x="4695" y="1"/>
                  </a:lnTo>
                  <a:close/>
                </a:path>
              </a:pathLst>
            </a:custGeom>
            <a:solidFill>
              <a:srgbClr val="288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3"/>
            <p:cNvSpPr/>
            <p:nvPr/>
          </p:nvSpPr>
          <p:spPr>
            <a:xfrm>
              <a:off x="4019125" y="1616945"/>
              <a:ext cx="377592" cy="405165"/>
            </a:xfrm>
            <a:custGeom>
              <a:avLst/>
              <a:gdLst/>
              <a:ahLst/>
              <a:cxnLst/>
              <a:rect l="l" t="t" r="r" b="b"/>
              <a:pathLst>
                <a:path w="4697" h="8874" extrusionOk="0">
                  <a:moveTo>
                    <a:pt x="1" y="1"/>
                  </a:moveTo>
                  <a:lnTo>
                    <a:pt x="1" y="6544"/>
                  </a:lnTo>
                  <a:cubicBezTo>
                    <a:pt x="1" y="7838"/>
                    <a:pt x="1073" y="8874"/>
                    <a:pt x="2367" y="8874"/>
                  </a:cubicBezTo>
                  <a:cubicBezTo>
                    <a:pt x="3661" y="8874"/>
                    <a:pt x="4696" y="7838"/>
                    <a:pt x="4696" y="6544"/>
                  </a:cubicBezTo>
                  <a:lnTo>
                    <a:pt x="4696" y="1"/>
                  </a:lnTo>
                  <a:close/>
                </a:path>
              </a:pathLst>
            </a:custGeom>
            <a:solidFill>
              <a:srgbClr val="288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3"/>
            <p:cNvSpPr/>
            <p:nvPr/>
          </p:nvSpPr>
          <p:spPr>
            <a:xfrm>
              <a:off x="5148544" y="1616945"/>
              <a:ext cx="374537" cy="298828"/>
            </a:xfrm>
            <a:custGeom>
              <a:avLst/>
              <a:gdLst/>
              <a:ahLst/>
              <a:cxnLst/>
              <a:rect l="l" t="t" r="r" b="b"/>
              <a:pathLst>
                <a:path w="4659" h="6545" extrusionOk="0">
                  <a:moveTo>
                    <a:pt x="1" y="1"/>
                  </a:moveTo>
                  <a:lnTo>
                    <a:pt x="1" y="6544"/>
                  </a:lnTo>
                  <a:lnTo>
                    <a:pt x="4659" y="6544"/>
                  </a:lnTo>
                  <a:lnTo>
                    <a:pt x="4659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3"/>
            <p:cNvSpPr/>
            <p:nvPr/>
          </p:nvSpPr>
          <p:spPr>
            <a:xfrm>
              <a:off x="5900526" y="1616945"/>
              <a:ext cx="374537" cy="298828"/>
            </a:xfrm>
            <a:custGeom>
              <a:avLst/>
              <a:gdLst/>
              <a:ahLst/>
              <a:cxnLst/>
              <a:rect l="l" t="t" r="r" b="b"/>
              <a:pathLst>
                <a:path w="4659" h="6545" extrusionOk="0">
                  <a:moveTo>
                    <a:pt x="0" y="1"/>
                  </a:moveTo>
                  <a:lnTo>
                    <a:pt x="0" y="6544"/>
                  </a:lnTo>
                  <a:lnTo>
                    <a:pt x="4659" y="6544"/>
                  </a:lnTo>
                  <a:lnTo>
                    <a:pt x="4659" y="1"/>
                  </a:lnTo>
                  <a:close/>
                </a:path>
              </a:pathLst>
            </a:custGeom>
            <a:solidFill>
              <a:srgbClr val="EC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3"/>
            <p:cNvSpPr/>
            <p:nvPr/>
          </p:nvSpPr>
          <p:spPr>
            <a:xfrm>
              <a:off x="6274990" y="1616945"/>
              <a:ext cx="377511" cy="405165"/>
            </a:xfrm>
            <a:custGeom>
              <a:avLst/>
              <a:gdLst/>
              <a:ahLst/>
              <a:cxnLst/>
              <a:rect l="l" t="t" r="r" b="b"/>
              <a:pathLst>
                <a:path w="4696" h="8874" extrusionOk="0">
                  <a:moveTo>
                    <a:pt x="1" y="1"/>
                  </a:moveTo>
                  <a:lnTo>
                    <a:pt x="1" y="6544"/>
                  </a:lnTo>
                  <a:cubicBezTo>
                    <a:pt x="1" y="7838"/>
                    <a:pt x="1073" y="8874"/>
                    <a:pt x="2367" y="8874"/>
                  </a:cubicBezTo>
                  <a:cubicBezTo>
                    <a:pt x="3661" y="8874"/>
                    <a:pt x="4696" y="7838"/>
                    <a:pt x="4696" y="6544"/>
                  </a:cubicBezTo>
                  <a:lnTo>
                    <a:pt x="4696" y="1"/>
                  </a:lnTo>
                  <a:close/>
                </a:path>
              </a:pathLst>
            </a:custGeom>
            <a:solidFill>
              <a:srgbClr val="288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3"/>
            <p:cNvSpPr/>
            <p:nvPr/>
          </p:nvSpPr>
          <p:spPr>
            <a:xfrm>
              <a:off x="5523008" y="1616945"/>
              <a:ext cx="377592" cy="405165"/>
            </a:xfrm>
            <a:custGeom>
              <a:avLst/>
              <a:gdLst/>
              <a:ahLst/>
              <a:cxnLst/>
              <a:rect l="l" t="t" r="r" b="b"/>
              <a:pathLst>
                <a:path w="4697" h="8874" extrusionOk="0">
                  <a:moveTo>
                    <a:pt x="1" y="1"/>
                  </a:moveTo>
                  <a:lnTo>
                    <a:pt x="1" y="6544"/>
                  </a:lnTo>
                  <a:cubicBezTo>
                    <a:pt x="1" y="7838"/>
                    <a:pt x="1073" y="8874"/>
                    <a:pt x="2367" y="8874"/>
                  </a:cubicBezTo>
                  <a:cubicBezTo>
                    <a:pt x="3661" y="8874"/>
                    <a:pt x="4696" y="7838"/>
                    <a:pt x="4696" y="6544"/>
                  </a:cubicBezTo>
                  <a:lnTo>
                    <a:pt x="4696" y="1"/>
                  </a:lnTo>
                  <a:close/>
                </a:path>
              </a:pathLst>
            </a:custGeom>
            <a:solidFill>
              <a:srgbClr val="288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3"/>
            <p:cNvSpPr/>
            <p:nvPr/>
          </p:nvSpPr>
          <p:spPr>
            <a:xfrm>
              <a:off x="4771106" y="1616945"/>
              <a:ext cx="377511" cy="405165"/>
            </a:xfrm>
            <a:custGeom>
              <a:avLst/>
              <a:gdLst/>
              <a:ahLst/>
              <a:cxnLst/>
              <a:rect l="l" t="t" r="r" b="b"/>
              <a:pathLst>
                <a:path w="4696" h="8874" extrusionOk="0">
                  <a:moveTo>
                    <a:pt x="0" y="1"/>
                  </a:moveTo>
                  <a:lnTo>
                    <a:pt x="0" y="6544"/>
                  </a:lnTo>
                  <a:cubicBezTo>
                    <a:pt x="0" y="7838"/>
                    <a:pt x="1072" y="8874"/>
                    <a:pt x="2366" y="8874"/>
                  </a:cubicBezTo>
                  <a:cubicBezTo>
                    <a:pt x="3660" y="8874"/>
                    <a:pt x="4696" y="7838"/>
                    <a:pt x="4696" y="6544"/>
                  </a:cubicBezTo>
                  <a:lnTo>
                    <a:pt x="4696" y="1"/>
                  </a:lnTo>
                  <a:close/>
                </a:path>
              </a:pathLst>
            </a:custGeom>
            <a:solidFill>
              <a:srgbClr val="2882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3"/>
            <p:cNvSpPr/>
            <p:nvPr/>
          </p:nvSpPr>
          <p:spPr>
            <a:xfrm>
              <a:off x="2892679" y="1103794"/>
              <a:ext cx="3403150" cy="408543"/>
            </a:xfrm>
            <a:custGeom>
              <a:avLst/>
              <a:gdLst/>
              <a:ahLst/>
              <a:cxnLst/>
              <a:rect l="l" t="t" r="r" b="b"/>
              <a:pathLst>
                <a:path w="42333" h="8948" extrusionOk="0">
                  <a:moveTo>
                    <a:pt x="1" y="0"/>
                  </a:moveTo>
                  <a:lnTo>
                    <a:pt x="1" y="8947"/>
                  </a:lnTo>
                  <a:lnTo>
                    <a:pt x="42332" y="8947"/>
                  </a:lnTo>
                  <a:lnTo>
                    <a:pt x="423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492" name="Google Shape;1492;p43"/>
            <p:cNvGrpSpPr/>
            <p:nvPr/>
          </p:nvGrpSpPr>
          <p:grpSpPr>
            <a:xfrm>
              <a:off x="3556975" y="1169775"/>
              <a:ext cx="2030050" cy="285301"/>
              <a:chOff x="3556975" y="1112625"/>
              <a:chExt cx="2030050" cy="285301"/>
            </a:xfrm>
          </p:grpSpPr>
          <p:sp>
            <p:nvSpPr>
              <p:cNvPr id="1493" name="Google Shape;1493;p43"/>
              <p:cNvSpPr/>
              <p:nvPr/>
            </p:nvSpPr>
            <p:spPr>
              <a:xfrm>
                <a:off x="3556975" y="1112625"/>
                <a:ext cx="154590" cy="285301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4142" extrusionOk="0">
                    <a:moveTo>
                      <a:pt x="961" y="629"/>
                    </a:moveTo>
                    <a:cubicBezTo>
                      <a:pt x="1072" y="629"/>
                      <a:pt x="1146" y="666"/>
                      <a:pt x="1220" y="740"/>
                    </a:cubicBezTo>
                    <a:cubicBezTo>
                      <a:pt x="1257" y="777"/>
                      <a:pt x="1294" y="888"/>
                      <a:pt x="1294" y="962"/>
                    </a:cubicBezTo>
                    <a:lnTo>
                      <a:pt x="1294" y="3180"/>
                    </a:lnTo>
                    <a:cubicBezTo>
                      <a:pt x="1294" y="3291"/>
                      <a:pt x="1257" y="3365"/>
                      <a:pt x="1220" y="3439"/>
                    </a:cubicBezTo>
                    <a:cubicBezTo>
                      <a:pt x="1146" y="3513"/>
                      <a:pt x="1072" y="3513"/>
                      <a:pt x="961" y="3513"/>
                    </a:cubicBezTo>
                    <a:cubicBezTo>
                      <a:pt x="850" y="3513"/>
                      <a:pt x="776" y="3513"/>
                      <a:pt x="703" y="3439"/>
                    </a:cubicBezTo>
                    <a:cubicBezTo>
                      <a:pt x="629" y="3365"/>
                      <a:pt x="592" y="3291"/>
                      <a:pt x="592" y="3180"/>
                    </a:cubicBezTo>
                    <a:lnTo>
                      <a:pt x="592" y="962"/>
                    </a:lnTo>
                    <a:cubicBezTo>
                      <a:pt x="592" y="888"/>
                      <a:pt x="629" y="777"/>
                      <a:pt x="703" y="740"/>
                    </a:cubicBezTo>
                    <a:cubicBezTo>
                      <a:pt x="776" y="666"/>
                      <a:pt x="850" y="629"/>
                      <a:pt x="961" y="629"/>
                    </a:cubicBezTo>
                    <a:close/>
                    <a:moveTo>
                      <a:pt x="961" y="1"/>
                    </a:moveTo>
                    <a:cubicBezTo>
                      <a:pt x="703" y="1"/>
                      <a:pt x="481" y="112"/>
                      <a:pt x="296" y="297"/>
                    </a:cubicBezTo>
                    <a:cubicBezTo>
                      <a:pt x="111" y="481"/>
                      <a:pt x="0" y="703"/>
                      <a:pt x="0" y="962"/>
                    </a:cubicBezTo>
                    <a:lnTo>
                      <a:pt x="0" y="3180"/>
                    </a:lnTo>
                    <a:cubicBezTo>
                      <a:pt x="0" y="3439"/>
                      <a:pt x="111" y="3661"/>
                      <a:pt x="296" y="3883"/>
                    </a:cubicBezTo>
                    <a:cubicBezTo>
                      <a:pt x="481" y="4068"/>
                      <a:pt x="703" y="4141"/>
                      <a:pt x="961" y="4141"/>
                    </a:cubicBezTo>
                    <a:cubicBezTo>
                      <a:pt x="1257" y="4141"/>
                      <a:pt x="1479" y="4068"/>
                      <a:pt x="1664" y="3883"/>
                    </a:cubicBezTo>
                    <a:cubicBezTo>
                      <a:pt x="1849" y="3698"/>
                      <a:pt x="1923" y="3439"/>
                      <a:pt x="1923" y="3180"/>
                    </a:cubicBezTo>
                    <a:lnTo>
                      <a:pt x="1923" y="962"/>
                    </a:lnTo>
                    <a:cubicBezTo>
                      <a:pt x="1923" y="703"/>
                      <a:pt x="1849" y="481"/>
                      <a:pt x="1664" y="297"/>
                    </a:cubicBezTo>
                    <a:cubicBezTo>
                      <a:pt x="1479" y="112"/>
                      <a:pt x="1257" y="1"/>
                      <a:pt x="96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43"/>
              <p:cNvSpPr/>
              <p:nvPr/>
            </p:nvSpPr>
            <p:spPr>
              <a:xfrm>
                <a:off x="3756105" y="1117723"/>
                <a:ext cx="169462" cy="277655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4031" extrusionOk="0">
                    <a:moveTo>
                      <a:pt x="0" y="1"/>
                    </a:moveTo>
                    <a:lnTo>
                      <a:pt x="0" y="4031"/>
                    </a:lnTo>
                    <a:lnTo>
                      <a:pt x="592" y="4031"/>
                    </a:lnTo>
                    <a:lnTo>
                      <a:pt x="592" y="1443"/>
                    </a:lnTo>
                    <a:lnTo>
                      <a:pt x="1442" y="4031"/>
                    </a:lnTo>
                    <a:lnTo>
                      <a:pt x="2107" y="4031"/>
                    </a:lnTo>
                    <a:lnTo>
                      <a:pt x="2107" y="1"/>
                    </a:lnTo>
                    <a:lnTo>
                      <a:pt x="1479" y="1"/>
                    </a:lnTo>
                    <a:lnTo>
                      <a:pt x="1479" y="2700"/>
                    </a:lnTo>
                    <a:lnTo>
                      <a:pt x="6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43"/>
              <p:cNvSpPr/>
              <p:nvPr/>
            </p:nvSpPr>
            <p:spPr>
              <a:xfrm>
                <a:off x="3981926" y="1117723"/>
                <a:ext cx="133849" cy="277655"/>
              </a:xfrm>
              <a:custGeom>
                <a:avLst/>
                <a:gdLst/>
                <a:ahLst/>
                <a:cxnLst/>
                <a:rect l="l" t="t" r="r" b="b"/>
                <a:pathLst>
                  <a:path w="1665" h="4031" extrusionOk="0">
                    <a:moveTo>
                      <a:pt x="1" y="1"/>
                    </a:moveTo>
                    <a:lnTo>
                      <a:pt x="1" y="4031"/>
                    </a:lnTo>
                    <a:lnTo>
                      <a:pt x="1665" y="4031"/>
                    </a:lnTo>
                    <a:lnTo>
                      <a:pt x="1665" y="3439"/>
                    </a:lnTo>
                    <a:lnTo>
                      <a:pt x="592" y="3439"/>
                    </a:lnTo>
                    <a:lnTo>
                      <a:pt x="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43"/>
              <p:cNvSpPr/>
              <p:nvPr/>
            </p:nvSpPr>
            <p:spPr>
              <a:xfrm>
                <a:off x="4148417" y="1117723"/>
                <a:ext cx="47591" cy="277655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031" extrusionOk="0">
                    <a:moveTo>
                      <a:pt x="0" y="1"/>
                    </a:moveTo>
                    <a:lnTo>
                      <a:pt x="0" y="4031"/>
                    </a:lnTo>
                    <a:lnTo>
                      <a:pt x="592" y="4031"/>
                    </a:lnTo>
                    <a:lnTo>
                      <a:pt x="59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43"/>
              <p:cNvSpPr/>
              <p:nvPr/>
            </p:nvSpPr>
            <p:spPr>
              <a:xfrm>
                <a:off x="4240546" y="1117723"/>
                <a:ext cx="169462" cy="277655"/>
              </a:xfrm>
              <a:custGeom>
                <a:avLst/>
                <a:gdLst/>
                <a:ahLst/>
                <a:cxnLst/>
                <a:rect l="l" t="t" r="r" b="b"/>
                <a:pathLst>
                  <a:path w="2108" h="4031" extrusionOk="0">
                    <a:moveTo>
                      <a:pt x="0" y="1"/>
                    </a:moveTo>
                    <a:lnTo>
                      <a:pt x="0" y="4031"/>
                    </a:lnTo>
                    <a:lnTo>
                      <a:pt x="629" y="4031"/>
                    </a:lnTo>
                    <a:lnTo>
                      <a:pt x="629" y="1443"/>
                    </a:lnTo>
                    <a:lnTo>
                      <a:pt x="1442" y="4031"/>
                    </a:lnTo>
                    <a:lnTo>
                      <a:pt x="2108" y="4031"/>
                    </a:lnTo>
                    <a:lnTo>
                      <a:pt x="2108" y="1"/>
                    </a:lnTo>
                    <a:lnTo>
                      <a:pt x="1479" y="1"/>
                    </a:lnTo>
                    <a:lnTo>
                      <a:pt x="1479" y="2700"/>
                    </a:lnTo>
                    <a:lnTo>
                      <a:pt x="7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43"/>
              <p:cNvSpPr/>
              <p:nvPr/>
            </p:nvSpPr>
            <p:spPr>
              <a:xfrm>
                <a:off x="4454549" y="1117723"/>
                <a:ext cx="139718" cy="277655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4031" extrusionOk="0">
                    <a:moveTo>
                      <a:pt x="0" y="1"/>
                    </a:moveTo>
                    <a:lnTo>
                      <a:pt x="0" y="4031"/>
                    </a:lnTo>
                    <a:lnTo>
                      <a:pt x="1738" y="4031"/>
                    </a:lnTo>
                    <a:lnTo>
                      <a:pt x="1738" y="3439"/>
                    </a:lnTo>
                    <a:lnTo>
                      <a:pt x="592" y="3439"/>
                    </a:lnTo>
                    <a:lnTo>
                      <a:pt x="592" y="2330"/>
                    </a:lnTo>
                    <a:lnTo>
                      <a:pt x="1405" y="2330"/>
                    </a:lnTo>
                    <a:lnTo>
                      <a:pt x="1405" y="1701"/>
                    </a:lnTo>
                    <a:lnTo>
                      <a:pt x="592" y="1701"/>
                    </a:lnTo>
                    <a:lnTo>
                      <a:pt x="592" y="592"/>
                    </a:lnTo>
                    <a:lnTo>
                      <a:pt x="1738" y="592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43"/>
              <p:cNvSpPr/>
              <p:nvPr/>
            </p:nvSpPr>
            <p:spPr>
              <a:xfrm>
                <a:off x="4659629" y="1112625"/>
                <a:ext cx="163513" cy="285301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4142" extrusionOk="0">
                    <a:moveTo>
                      <a:pt x="998" y="1"/>
                    </a:moveTo>
                    <a:cubicBezTo>
                      <a:pt x="777" y="1"/>
                      <a:pt x="592" y="75"/>
                      <a:pt x="444" y="186"/>
                    </a:cubicBezTo>
                    <a:cubicBezTo>
                      <a:pt x="185" y="370"/>
                      <a:pt x="74" y="666"/>
                      <a:pt x="74" y="1036"/>
                    </a:cubicBezTo>
                    <a:cubicBezTo>
                      <a:pt x="74" y="1221"/>
                      <a:pt x="111" y="1406"/>
                      <a:pt x="222" y="1590"/>
                    </a:cubicBezTo>
                    <a:cubicBezTo>
                      <a:pt x="296" y="1738"/>
                      <a:pt x="444" y="1923"/>
                      <a:pt x="629" y="2108"/>
                    </a:cubicBezTo>
                    <a:cubicBezTo>
                      <a:pt x="888" y="2330"/>
                      <a:pt x="1072" y="2515"/>
                      <a:pt x="1183" y="2626"/>
                    </a:cubicBezTo>
                    <a:cubicBezTo>
                      <a:pt x="1331" y="2811"/>
                      <a:pt x="1405" y="2958"/>
                      <a:pt x="1405" y="3143"/>
                    </a:cubicBezTo>
                    <a:cubicBezTo>
                      <a:pt x="1405" y="3254"/>
                      <a:pt x="1405" y="3328"/>
                      <a:pt x="1368" y="3402"/>
                    </a:cubicBezTo>
                    <a:cubicBezTo>
                      <a:pt x="1257" y="3513"/>
                      <a:pt x="1183" y="3587"/>
                      <a:pt x="1035" y="3587"/>
                    </a:cubicBezTo>
                    <a:cubicBezTo>
                      <a:pt x="924" y="3587"/>
                      <a:pt x="851" y="3550"/>
                      <a:pt x="777" y="3476"/>
                    </a:cubicBezTo>
                    <a:cubicBezTo>
                      <a:pt x="703" y="3365"/>
                      <a:pt x="629" y="3217"/>
                      <a:pt x="592" y="2958"/>
                    </a:cubicBezTo>
                    <a:lnTo>
                      <a:pt x="0" y="2995"/>
                    </a:lnTo>
                    <a:cubicBezTo>
                      <a:pt x="37" y="3217"/>
                      <a:pt x="74" y="3402"/>
                      <a:pt x="148" y="3587"/>
                    </a:cubicBezTo>
                    <a:cubicBezTo>
                      <a:pt x="222" y="3735"/>
                      <a:pt x="333" y="3883"/>
                      <a:pt x="444" y="3994"/>
                    </a:cubicBezTo>
                    <a:cubicBezTo>
                      <a:pt x="629" y="4105"/>
                      <a:pt x="814" y="4141"/>
                      <a:pt x="1035" y="4141"/>
                    </a:cubicBezTo>
                    <a:cubicBezTo>
                      <a:pt x="1183" y="4141"/>
                      <a:pt x="1294" y="4141"/>
                      <a:pt x="1405" y="4105"/>
                    </a:cubicBezTo>
                    <a:cubicBezTo>
                      <a:pt x="1553" y="4068"/>
                      <a:pt x="1701" y="3957"/>
                      <a:pt x="1812" y="3809"/>
                    </a:cubicBezTo>
                    <a:cubicBezTo>
                      <a:pt x="1960" y="3624"/>
                      <a:pt x="2034" y="3365"/>
                      <a:pt x="2034" y="3106"/>
                    </a:cubicBezTo>
                    <a:cubicBezTo>
                      <a:pt x="2034" y="2995"/>
                      <a:pt x="1997" y="2847"/>
                      <a:pt x="1960" y="2700"/>
                    </a:cubicBezTo>
                    <a:cubicBezTo>
                      <a:pt x="1923" y="2663"/>
                      <a:pt x="1886" y="2589"/>
                      <a:pt x="1849" y="2515"/>
                    </a:cubicBezTo>
                    <a:cubicBezTo>
                      <a:pt x="1775" y="2367"/>
                      <a:pt x="1664" y="2219"/>
                      <a:pt x="1516" y="2071"/>
                    </a:cubicBezTo>
                    <a:cubicBezTo>
                      <a:pt x="1442" y="2034"/>
                      <a:pt x="1368" y="1923"/>
                      <a:pt x="1220" y="1812"/>
                    </a:cubicBezTo>
                    <a:cubicBezTo>
                      <a:pt x="1109" y="1701"/>
                      <a:pt x="998" y="1627"/>
                      <a:pt x="961" y="1554"/>
                    </a:cubicBezTo>
                    <a:cubicBezTo>
                      <a:pt x="777" y="1369"/>
                      <a:pt x="703" y="1184"/>
                      <a:pt x="703" y="999"/>
                    </a:cubicBezTo>
                    <a:cubicBezTo>
                      <a:pt x="703" y="888"/>
                      <a:pt x="740" y="777"/>
                      <a:pt x="777" y="703"/>
                    </a:cubicBezTo>
                    <a:cubicBezTo>
                      <a:pt x="851" y="592"/>
                      <a:pt x="924" y="555"/>
                      <a:pt x="1035" y="555"/>
                    </a:cubicBezTo>
                    <a:cubicBezTo>
                      <a:pt x="1146" y="555"/>
                      <a:pt x="1220" y="592"/>
                      <a:pt x="1257" y="666"/>
                    </a:cubicBezTo>
                    <a:cubicBezTo>
                      <a:pt x="1368" y="740"/>
                      <a:pt x="1405" y="888"/>
                      <a:pt x="1405" y="1036"/>
                    </a:cubicBezTo>
                    <a:lnTo>
                      <a:pt x="1997" y="925"/>
                    </a:lnTo>
                    <a:cubicBezTo>
                      <a:pt x="1997" y="777"/>
                      <a:pt x="1923" y="592"/>
                      <a:pt x="1849" y="481"/>
                    </a:cubicBezTo>
                    <a:cubicBezTo>
                      <a:pt x="1775" y="333"/>
                      <a:pt x="1701" y="223"/>
                      <a:pt x="1590" y="149"/>
                    </a:cubicBezTo>
                    <a:cubicBezTo>
                      <a:pt x="1405" y="75"/>
                      <a:pt x="1220" y="1"/>
                      <a:pt x="9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43"/>
              <p:cNvSpPr/>
              <p:nvPr/>
            </p:nvSpPr>
            <p:spPr>
              <a:xfrm>
                <a:off x="4855784" y="1117723"/>
                <a:ext cx="154590" cy="277655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4031" extrusionOk="0">
                    <a:moveTo>
                      <a:pt x="0" y="1"/>
                    </a:moveTo>
                    <a:lnTo>
                      <a:pt x="0" y="592"/>
                    </a:lnTo>
                    <a:lnTo>
                      <a:pt x="666" y="592"/>
                    </a:lnTo>
                    <a:lnTo>
                      <a:pt x="666" y="4031"/>
                    </a:lnTo>
                    <a:lnTo>
                      <a:pt x="1257" y="4031"/>
                    </a:lnTo>
                    <a:lnTo>
                      <a:pt x="1257" y="592"/>
                    </a:lnTo>
                    <a:lnTo>
                      <a:pt x="1923" y="592"/>
                    </a:lnTo>
                    <a:lnTo>
                      <a:pt x="19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1" name="Google Shape;1501;p43"/>
              <p:cNvSpPr/>
              <p:nvPr/>
            </p:nvSpPr>
            <p:spPr>
              <a:xfrm>
                <a:off x="5043017" y="1112625"/>
                <a:ext cx="154590" cy="285301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4142" extrusionOk="0">
                    <a:moveTo>
                      <a:pt x="962" y="629"/>
                    </a:moveTo>
                    <a:cubicBezTo>
                      <a:pt x="1036" y="629"/>
                      <a:pt x="1110" y="666"/>
                      <a:pt x="1184" y="740"/>
                    </a:cubicBezTo>
                    <a:cubicBezTo>
                      <a:pt x="1257" y="777"/>
                      <a:pt x="1294" y="888"/>
                      <a:pt x="1294" y="962"/>
                    </a:cubicBezTo>
                    <a:lnTo>
                      <a:pt x="1294" y="3180"/>
                    </a:lnTo>
                    <a:cubicBezTo>
                      <a:pt x="1294" y="3291"/>
                      <a:pt x="1257" y="3365"/>
                      <a:pt x="1184" y="3439"/>
                    </a:cubicBezTo>
                    <a:cubicBezTo>
                      <a:pt x="1147" y="3513"/>
                      <a:pt x="1036" y="3513"/>
                      <a:pt x="962" y="3513"/>
                    </a:cubicBezTo>
                    <a:cubicBezTo>
                      <a:pt x="851" y="3513"/>
                      <a:pt x="777" y="3513"/>
                      <a:pt x="703" y="3439"/>
                    </a:cubicBezTo>
                    <a:cubicBezTo>
                      <a:pt x="629" y="3365"/>
                      <a:pt x="592" y="3291"/>
                      <a:pt x="592" y="3180"/>
                    </a:cubicBezTo>
                    <a:lnTo>
                      <a:pt x="592" y="962"/>
                    </a:lnTo>
                    <a:cubicBezTo>
                      <a:pt x="592" y="888"/>
                      <a:pt x="629" y="777"/>
                      <a:pt x="703" y="740"/>
                    </a:cubicBezTo>
                    <a:cubicBezTo>
                      <a:pt x="777" y="666"/>
                      <a:pt x="851" y="629"/>
                      <a:pt x="962" y="629"/>
                    </a:cubicBezTo>
                    <a:close/>
                    <a:moveTo>
                      <a:pt x="962" y="1"/>
                    </a:moveTo>
                    <a:cubicBezTo>
                      <a:pt x="703" y="1"/>
                      <a:pt x="481" y="112"/>
                      <a:pt x="296" y="297"/>
                    </a:cubicBezTo>
                    <a:cubicBezTo>
                      <a:pt x="74" y="481"/>
                      <a:pt x="0" y="703"/>
                      <a:pt x="0" y="962"/>
                    </a:cubicBezTo>
                    <a:lnTo>
                      <a:pt x="0" y="3180"/>
                    </a:lnTo>
                    <a:cubicBezTo>
                      <a:pt x="0" y="3439"/>
                      <a:pt x="111" y="3661"/>
                      <a:pt x="296" y="3883"/>
                    </a:cubicBezTo>
                    <a:cubicBezTo>
                      <a:pt x="481" y="4068"/>
                      <a:pt x="703" y="4141"/>
                      <a:pt x="962" y="4141"/>
                    </a:cubicBezTo>
                    <a:cubicBezTo>
                      <a:pt x="1220" y="4141"/>
                      <a:pt x="1442" y="4068"/>
                      <a:pt x="1664" y="3883"/>
                    </a:cubicBezTo>
                    <a:cubicBezTo>
                      <a:pt x="1849" y="3698"/>
                      <a:pt x="1923" y="3439"/>
                      <a:pt x="1923" y="3180"/>
                    </a:cubicBezTo>
                    <a:lnTo>
                      <a:pt x="1923" y="962"/>
                    </a:lnTo>
                    <a:cubicBezTo>
                      <a:pt x="1923" y="703"/>
                      <a:pt x="1849" y="481"/>
                      <a:pt x="1664" y="297"/>
                    </a:cubicBezTo>
                    <a:cubicBezTo>
                      <a:pt x="1479" y="112"/>
                      <a:pt x="1220" y="1"/>
                      <a:pt x="96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2" name="Google Shape;1502;p43"/>
              <p:cNvSpPr/>
              <p:nvPr/>
            </p:nvSpPr>
            <p:spPr>
              <a:xfrm>
                <a:off x="5242147" y="1117723"/>
                <a:ext cx="163513" cy="277655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4031" extrusionOk="0">
                    <a:moveTo>
                      <a:pt x="962" y="629"/>
                    </a:moveTo>
                    <a:cubicBezTo>
                      <a:pt x="1221" y="629"/>
                      <a:pt x="1331" y="740"/>
                      <a:pt x="1331" y="962"/>
                    </a:cubicBezTo>
                    <a:lnTo>
                      <a:pt x="1331" y="1553"/>
                    </a:lnTo>
                    <a:cubicBezTo>
                      <a:pt x="1331" y="1664"/>
                      <a:pt x="1294" y="1738"/>
                      <a:pt x="1221" y="1812"/>
                    </a:cubicBezTo>
                    <a:cubicBezTo>
                      <a:pt x="1147" y="1886"/>
                      <a:pt x="1073" y="1923"/>
                      <a:pt x="962" y="1923"/>
                    </a:cubicBezTo>
                    <a:lnTo>
                      <a:pt x="592" y="1923"/>
                    </a:lnTo>
                    <a:lnTo>
                      <a:pt x="592" y="629"/>
                    </a:lnTo>
                    <a:close/>
                    <a:moveTo>
                      <a:pt x="0" y="1"/>
                    </a:moveTo>
                    <a:lnTo>
                      <a:pt x="0" y="4031"/>
                    </a:lnTo>
                    <a:lnTo>
                      <a:pt x="592" y="4031"/>
                    </a:lnTo>
                    <a:lnTo>
                      <a:pt x="592" y="2515"/>
                    </a:lnTo>
                    <a:lnTo>
                      <a:pt x="999" y="2515"/>
                    </a:lnTo>
                    <a:lnTo>
                      <a:pt x="1368" y="4031"/>
                    </a:lnTo>
                    <a:lnTo>
                      <a:pt x="2034" y="4031"/>
                    </a:lnTo>
                    <a:lnTo>
                      <a:pt x="1590" y="2256"/>
                    </a:lnTo>
                    <a:cubicBezTo>
                      <a:pt x="1812" y="2071"/>
                      <a:pt x="1923" y="1849"/>
                      <a:pt x="1923" y="1553"/>
                    </a:cubicBezTo>
                    <a:lnTo>
                      <a:pt x="1923" y="962"/>
                    </a:lnTo>
                    <a:cubicBezTo>
                      <a:pt x="1923" y="666"/>
                      <a:pt x="1849" y="444"/>
                      <a:pt x="1701" y="259"/>
                    </a:cubicBezTo>
                    <a:cubicBezTo>
                      <a:pt x="1553" y="75"/>
                      <a:pt x="1294" y="1"/>
                      <a:pt x="96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43"/>
              <p:cNvSpPr/>
              <p:nvPr/>
            </p:nvSpPr>
            <p:spPr>
              <a:xfrm>
                <a:off x="5447227" y="1117723"/>
                <a:ext cx="139798" cy="27765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4031" extrusionOk="0">
                    <a:moveTo>
                      <a:pt x="0" y="1"/>
                    </a:moveTo>
                    <a:lnTo>
                      <a:pt x="0" y="4031"/>
                    </a:lnTo>
                    <a:lnTo>
                      <a:pt x="1738" y="4031"/>
                    </a:lnTo>
                    <a:lnTo>
                      <a:pt x="1738" y="3439"/>
                    </a:lnTo>
                    <a:lnTo>
                      <a:pt x="629" y="3439"/>
                    </a:lnTo>
                    <a:lnTo>
                      <a:pt x="629" y="2330"/>
                    </a:lnTo>
                    <a:lnTo>
                      <a:pt x="1442" y="2330"/>
                    </a:lnTo>
                    <a:lnTo>
                      <a:pt x="1442" y="1701"/>
                    </a:lnTo>
                    <a:lnTo>
                      <a:pt x="629" y="1701"/>
                    </a:lnTo>
                    <a:lnTo>
                      <a:pt x="629" y="592"/>
                    </a:lnTo>
                    <a:lnTo>
                      <a:pt x="1738" y="592"/>
                    </a:lnTo>
                    <a:lnTo>
                      <a:pt x="17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4" name="Google Shape;1504;p43"/>
            <p:cNvGrpSpPr/>
            <p:nvPr/>
          </p:nvGrpSpPr>
          <p:grpSpPr>
            <a:xfrm>
              <a:off x="4001315" y="2072612"/>
              <a:ext cx="1141370" cy="999312"/>
              <a:chOff x="4066716" y="2025080"/>
              <a:chExt cx="1141370" cy="877822"/>
            </a:xfrm>
          </p:grpSpPr>
          <p:sp>
            <p:nvSpPr>
              <p:cNvPr id="1505" name="Google Shape;1505;p43"/>
              <p:cNvSpPr/>
              <p:nvPr/>
            </p:nvSpPr>
            <p:spPr>
              <a:xfrm>
                <a:off x="4066716" y="2325556"/>
                <a:ext cx="1141370" cy="509802"/>
              </a:xfrm>
              <a:custGeom>
                <a:avLst/>
                <a:gdLst/>
                <a:ahLst/>
                <a:cxnLst/>
                <a:rect l="l" t="t" r="r" b="b"/>
                <a:pathLst>
                  <a:path w="14198" h="11166" extrusionOk="0">
                    <a:moveTo>
                      <a:pt x="0" y="0"/>
                    </a:moveTo>
                    <a:lnTo>
                      <a:pt x="1590" y="11166"/>
                    </a:lnTo>
                    <a:lnTo>
                      <a:pt x="12570" y="11166"/>
                    </a:lnTo>
                    <a:lnTo>
                      <a:pt x="141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43"/>
              <p:cNvSpPr/>
              <p:nvPr/>
            </p:nvSpPr>
            <p:spPr>
              <a:xfrm>
                <a:off x="4194539" y="2835329"/>
                <a:ext cx="882757" cy="15249"/>
              </a:xfrm>
              <a:custGeom>
                <a:avLst/>
                <a:gdLst/>
                <a:ahLst/>
                <a:cxnLst/>
                <a:rect l="l" t="t" r="r" b="b"/>
                <a:pathLst>
                  <a:path w="10981" h="334" extrusionOk="0">
                    <a:moveTo>
                      <a:pt x="0" y="1"/>
                    </a:moveTo>
                    <a:lnTo>
                      <a:pt x="111" y="333"/>
                    </a:lnTo>
                    <a:lnTo>
                      <a:pt x="10906" y="333"/>
                    </a:lnTo>
                    <a:lnTo>
                      <a:pt x="10980" y="1"/>
                    </a:lnTo>
                    <a:close/>
                  </a:path>
                </a:pathLst>
              </a:custGeom>
              <a:solidFill>
                <a:srgbClr val="DEE1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43"/>
              <p:cNvSpPr/>
              <p:nvPr/>
            </p:nvSpPr>
            <p:spPr>
              <a:xfrm>
                <a:off x="4203382" y="2850533"/>
                <a:ext cx="867965" cy="13560"/>
              </a:xfrm>
              <a:custGeom>
                <a:avLst/>
                <a:gdLst/>
                <a:ahLst/>
                <a:cxnLst/>
                <a:rect l="l" t="t" r="r" b="b"/>
                <a:pathLst>
                  <a:path w="10797" h="297" extrusionOk="0">
                    <a:moveTo>
                      <a:pt x="1" y="0"/>
                    </a:moveTo>
                    <a:lnTo>
                      <a:pt x="75" y="296"/>
                    </a:lnTo>
                    <a:lnTo>
                      <a:pt x="10722" y="296"/>
                    </a:lnTo>
                    <a:lnTo>
                      <a:pt x="1079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43"/>
              <p:cNvSpPr/>
              <p:nvPr/>
            </p:nvSpPr>
            <p:spPr>
              <a:xfrm>
                <a:off x="4209331" y="2864048"/>
                <a:ext cx="856068" cy="38854"/>
              </a:xfrm>
              <a:custGeom>
                <a:avLst/>
                <a:gdLst/>
                <a:ahLst/>
                <a:cxnLst/>
                <a:rect l="l" t="t" r="r" b="b"/>
                <a:pathLst>
                  <a:path w="10649" h="851" extrusionOk="0">
                    <a:moveTo>
                      <a:pt x="1" y="0"/>
                    </a:moveTo>
                    <a:lnTo>
                      <a:pt x="223" y="850"/>
                    </a:lnTo>
                    <a:lnTo>
                      <a:pt x="10427" y="850"/>
                    </a:lnTo>
                    <a:lnTo>
                      <a:pt x="10648" y="0"/>
                    </a:lnTo>
                    <a:close/>
                  </a:path>
                </a:pathLst>
              </a:custGeom>
              <a:solidFill>
                <a:srgbClr val="A9AE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43"/>
              <p:cNvSpPr/>
              <p:nvPr/>
            </p:nvSpPr>
            <p:spPr>
              <a:xfrm>
                <a:off x="4289642" y="2325556"/>
                <a:ext cx="86258" cy="111448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441" extrusionOk="0">
                    <a:moveTo>
                      <a:pt x="0" y="0"/>
                    </a:moveTo>
                    <a:lnTo>
                      <a:pt x="333" y="2441"/>
                    </a:lnTo>
                    <a:lnTo>
                      <a:pt x="1072" y="2441"/>
                    </a:lnTo>
                    <a:lnTo>
                      <a:pt x="813" y="0"/>
                    </a:lnTo>
                    <a:close/>
                  </a:path>
                </a:pathLst>
              </a:custGeom>
              <a:solidFill>
                <a:srgbClr val="A9AE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43"/>
              <p:cNvSpPr/>
              <p:nvPr/>
            </p:nvSpPr>
            <p:spPr>
              <a:xfrm>
                <a:off x="4230152" y="2025080"/>
                <a:ext cx="124925" cy="300512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6582" extrusionOk="0">
                    <a:moveTo>
                      <a:pt x="851" y="1"/>
                    </a:moveTo>
                    <a:lnTo>
                      <a:pt x="1" y="999"/>
                    </a:lnTo>
                    <a:lnTo>
                      <a:pt x="740" y="6581"/>
                    </a:lnTo>
                    <a:lnTo>
                      <a:pt x="1553" y="6581"/>
                    </a:lnTo>
                    <a:lnTo>
                      <a:pt x="8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43"/>
              <p:cNvSpPr/>
              <p:nvPr/>
            </p:nvSpPr>
            <p:spPr>
              <a:xfrm>
                <a:off x="4898929" y="2325556"/>
                <a:ext cx="86258" cy="111448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441" extrusionOk="0">
                    <a:moveTo>
                      <a:pt x="259" y="0"/>
                    </a:moveTo>
                    <a:lnTo>
                      <a:pt x="0" y="2441"/>
                    </a:lnTo>
                    <a:lnTo>
                      <a:pt x="739" y="2441"/>
                    </a:lnTo>
                    <a:lnTo>
                      <a:pt x="1072" y="0"/>
                    </a:lnTo>
                    <a:close/>
                  </a:path>
                </a:pathLst>
              </a:custGeom>
              <a:solidFill>
                <a:srgbClr val="A9AE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43"/>
              <p:cNvSpPr/>
              <p:nvPr/>
            </p:nvSpPr>
            <p:spPr>
              <a:xfrm>
                <a:off x="4919670" y="2025080"/>
                <a:ext cx="124925" cy="300512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6582" extrusionOk="0">
                    <a:moveTo>
                      <a:pt x="703" y="1"/>
                    </a:moveTo>
                    <a:lnTo>
                      <a:pt x="1" y="6581"/>
                    </a:lnTo>
                    <a:lnTo>
                      <a:pt x="814" y="6581"/>
                    </a:lnTo>
                    <a:lnTo>
                      <a:pt x="1554" y="999"/>
                    </a:lnTo>
                    <a:lnTo>
                      <a:pt x="70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43"/>
              <p:cNvSpPr/>
              <p:nvPr/>
            </p:nvSpPr>
            <p:spPr>
              <a:xfrm>
                <a:off x="4298485" y="2025080"/>
                <a:ext cx="677764" cy="7601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1665" extrusionOk="0">
                    <a:moveTo>
                      <a:pt x="1" y="1"/>
                    </a:moveTo>
                    <a:lnTo>
                      <a:pt x="186" y="1664"/>
                    </a:lnTo>
                    <a:lnTo>
                      <a:pt x="8245" y="1664"/>
                    </a:lnTo>
                    <a:lnTo>
                      <a:pt x="8430" y="1"/>
                    </a:lnTo>
                    <a:close/>
                  </a:path>
                </a:pathLst>
              </a:custGeom>
              <a:solidFill>
                <a:srgbClr val="A9AE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14" name="Google Shape;1514;p43"/>
            <p:cNvGrpSpPr/>
            <p:nvPr/>
          </p:nvGrpSpPr>
          <p:grpSpPr>
            <a:xfrm>
              <a:off x="5585544" y="2116612"/>
              <a:ext cx="1141355" cy="999310"/>
              <a:chOff x="5261494" y="2204014"/>
              <a:chExt cx="1465342" cy="864306"/>
            </a:xfrm>
          </p:grpSpPr>
          <p:sp>
            <p:nvSpPr>
              <p:cNvPr id="1515" name="Google Shape;1515;p43"/>
              <p:cNvSpPr/>
              <p:nvPr/>
            </p:nvSpPr>
            <p:spPr>
              <a:xfrm>
                <a:off x="5561676" y="2204014"/>
                <a:ext cx="820375" cy="347767"/>
              </a:xfrm>
              <a:custGeom>
                <a:avLst/>
                <a:gdLst/>
                <a:ahLst/>
                <a:cxnLst/>
                <a:rect l="l" t="t" r="r" b="b"/>
                <a:pathLst>
                  <a:path w="10205" h="7617" extrusionOk="0">
                    <a:moveTo>
                      <a:pt x="5103" y="1"/>
                    </a:moveTo>
                    <a:cubicBezTo>
                      <a:pt x="38" y="1"/>
                      <a:pt x="1" y="7432"/>
                      <a:pt x="1" y="7506"/>
                    </a:cubicBezTo>
                    <a:cubicBezTo>
                      <a:pt x="1" y="7543"/>
                      <a:pt x="38" y="7617"/>
                      <a:pt x="111" y="7617"/>
                    </a:cubicBezTo>
                    <a:cubicBezTo>
                      <a:pt x="185" y="7617"/>
                      <a:pt x="222" y="7543"/>
                      <a:pt x="222" y="7506"/>
                    </a:cubicBezTo>
                    <a:cubicBezTo>
                      <a:pt x="222" y="7432"/>
                      <a:pt x="296" y="222"/>
                      <a:pt x="5103" y="222"/>
                    </a:cubicBezTo>
                    <a:cubicBezTo>
                      <a:pt x="9909" y="222"/>
                      <a:pt x="9946" y="7432"/>
                      <a:pt x="9946" y="7506"/>
                    </a:cubicBezTo>
                    <a:cubicBezTo>
                      <a:pt x="9946" y="7543"/>
                      <a:pt x="10020" y="7617"/>
                      <a:pt x="10094" y="7617"/>
                    </a:cubicBezTo>
                    <a:cubicBezTo>
                      <a:pt x="10167" y="7617"/>
                      <a:pt x="10204" y="7543"/>
                      <a:pt x="10204" y="7506"/>
                    </a:cubicBezTo>
                    <a:cubicBezTo>
                      <a:pt x="10204" y="7395"/>
                      <a:pt x="10167" y="1"/>
                      <a:pt x="5103" y="1"/>
                    </a:cubicBezTo>
                    <a:close/>
                  </a:path>
                </a:pathLst>
              </a:custGeom>
              <a:solidFill>
                <a:srgbClr val="4524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43"/>
              <p:cNvSpPr/>
              <p:nvPr/>
            </p:nvSpPr>
            <p:spPr>
              <a:xfrm>
                <a:off x="5630009" y="2204014"/>
                <a:ext cx="823349" cy="347767"/>
              </a:xfrm>
              <a:custGeom>
                <a:avLst/>
                <a:gdLst/>
                <a:ahLst/>
                <a:cxnLst/>
                <a:rect l="l" t="t" r="r" b="b"/>
                <a:pathLst>
                  <a:path w="10242" h="7617" extrusionOk="0">
                    <a:moveTo>
                      <a:pt x="5140" y="1"/>
                    </a:moveTo>
                    <a:cubicBezTo>
                      <a:pt x="75" y="1"/>
                      <a:pt x="1" y="7432"/>
                      <a:pt x="1" y="7506"/>
                    </a:cubicBezTo>
                    <a:cubicBezTo>
                      <a:pt x="1" y="7543"/>
                      <a:pt x="75" y="7617"/>
                      <a:pt x="149" y="7617"/>
                    </a:cubicBezTo>
                    <a:cubicBezTo>
                      <a:pt x="223" y="7617"/>
                      <a:pt x="260" y="7543"/>
                      <a:pt x="260" y="7506"/>
                    </a:cubicBezTo>
                    <a:cubicBezTo>
                      <a:pt x="260" y="7432"/>
                      <a:pt x="334" y="222"/>
                      <a:pt x="5140" y="222"/>
                    </a:cubicBezTo>
                    <a:cubicBezTo>
                      <a:pt x="9946" y="222"/>
                      <a:pt x="9983" y="7432"/>
                      <a:pt x="9983" y="7506"/>
                    </a:cubicBezTo>
                    <a:cubicBezTo>
                      <a:pt x="9983" y="7543"/>
                      <a:pt x="10057" y="7617"/>
                      <a:pt x="10094" y="7617"/>
                    </a:cubicBezTo>
                    <a:cubicBezTo>
                      <a:pt x="10168" y="7617"/>
                      <a:pt x="10242" y="7543"/>
                      <a:pt x="10242" y="7506"/>
                    </a:cubicBezTo>
                    <a:cubicBezTo>
                      <a:pt x="10242" y="7395"/>
                      <a:pt x="10205" y="1"/>
                      <a:pt x="514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43"/>
              <p:cNvSpPr/>
              <p:nvPr/>
            </p:nvSpPr>
            <p:spPr>
              <a:xfrm>
                <a:off x="5356598" y="2477461"/>
                <a:ext cx="1370239" cy="590842"/>
              </a:xfrm>
              <a:custGeom>
                <a:avLst/>
                <a:gdLst/>
                <a:ahLst/>
                <a:cxnLst/>
                <a:rect l="l" t="t" r="r" b="b"/>
                <a:pathLst>
                  <a:path w="17045" h="12941" extrusionOk="0">
                    <a:moveTo>
                      <a:pt x="1" y="1"/>
                    </a:moveTo>
                    <a:lnTo>
                      <a:pt x="1" y="12941"/>
                    </a:lnTo>
                    <a:lnTo>
                      <a:pt x="17044" y="12941"/>
                    </a:lnTo>
                    <a:lnTo>
                      <a:pt x="1704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43"/>
              <p:cNvSpPr/>
              <p:nvPr/>
            </p:nvSpPr>
            <p:spPr>
              <a:xfrm>
                <a:off x="5261494" y="2477461"/>
                <a:ext cx="95181" cy="590842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2941" extrusionOk="0">
                    <a:moveTo>
                      <a:pt x="1184" y="1"/>
                    </a:moveTo>
                    <a:lnTo>
                      <a:pt x="1" y="518"/>
                    </a:lnTo>
                    <a:lnTo>
                      <a:pt x="1" y="12090"/>
                    </a:lnTo>
                    <a:lnTo>
                      <a:pt x="1184" y="12941"/>
                    </a:lnTo>
                    <a:lnTo>
                      <a:pt x="11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43"/>
              <p:cNvSpPr/>
              <p:nvPr/>
            </p:nvSpPr>
            <p:spPr>
              <a:xfrm>
                <a:off x="5621085" y="2477461"/>
                <a:ext cx="41722" cy="135098"/>
              </a:xfrm>
              <a:custGeom>
                <a:avLst/>
                <a:gdLst/>
                <a:ahLst/>
                <a:cxnLst/>
                <a:rect l="l" t="t" r="r" b="b"/>
                <a:pathLst>
                  <a:path w="519" h="2959" extrusionOk="0">
                    <a:moveTo>
                      <a:pt x="1" y="1"/>
                    </a:moveTo>
                    <a:lnTo>
                      <a:pt x="1" y="2958"/>
                    </a:lnTo>
                    <a:lnTo>
                      <a:pt x="519" y="2958"/>
                    </a:lnTo>
                    <a:lnTo>
                      <a:pt x="519" y="1"/>
                    </a:lnTo>
                    <a:close/>
                  </a:path>
                </a:pathLst>
              </a:custGeom>
              <a:solidFill>
                <a:srgbClr val="C7BB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43"/>
              <p:cNvSpPr/>
              <p:nvPr/>
            </p:nvSpPr>
            <p:spPr>
              <a:xfrm>
                <a:off x="6423634" y="2477461"/>
                <a:ext cx="38667" cy="135098"/>
              </a:xfrm>
              <a:custGeom>
                <a:avLst/>
                <a:gdLst/>
                <a:ahLst/>
                <a:cxnLst/>
                <a:rect l="l" t="t" r="r" b="b"/>
                <a:pathLst>
                  <a:path w="481" h="2959" extrusionOk="0">
                    <a:moveTo>
                      <a:pt x="0" y="1"/>
                    </a:moveTo>
                    <a:lnTo>
                      <a:pt x="0" y="2958"/>
                    </a:lnTo>
                    <a:lnTo>
                      <a:pt x="481" y="2958"/>
                    </a:lnTo>
                    <a:lnTo>
                      <a:pt x="481" y="1"/>
                    </a:lnTo>
                    <a:close/>
                  </a:path>
                </a:pathLst>
              </a:custGeom>
              <a:solidFill>
                <a:srgbClr val="C7BB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43"/>
              <p:cNvSpPr/>
              <p:nvPr/>
            </p:nvSpPr>
            <p:spPr>
              <a:xfrm>
                <a:off x="5261494" y="2985590"/>
                <a:ext cx="95181" cy="82730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812" extrusionOk="0">
                    <a:moveTo>
                      <a:pt x="592" y="0"/>
                    </a:moveTo>
                    <a:lnTo>
                      <a:pt x="1" y="961"/>
                    </a:lnTo>
                    <a:lnTo>
                      <a:pt x="1184" y="1812"/>
                    </a:lnTo>
                    <a:lnTo>
                      <a:pt x="592" y="0"/>
                    </a:lnTo>
                    <a:close/>
                  </a:path>
                </a:pathLst>
              </a:custGeom>
              <a:solidFill>
                <a:srgbClr val="B6A3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43"/>
              <p:cNvSpPr/>
              <p:nvPr/>
            </p:nvSpPr>
            <p:spPr>
              <a:xfrm>
                <a:off x="5309086" y="2477461"/>
                <a:ext cx="47591" cy="590842"/>
              </a:xfrm>
              <a:custGeom>
                <a:avLst/>
                <a:gdLst/>
                <a:ahLst/>
                <a:cxnLst/>
                <a:rect l="l" t="t" r="r" b="b"/>
                <a:pathLst>
                  <a:path w="592" h="12941" extrusionOk="0">
                    <a:moveTo>
                      <a:pt x="592" y="1"/>
                    </a:moveTo>
                    <a:lnTo>
                      <a:pt x="0" y="260"/>
                    </a:lnTo>
                    <a:lnTo>
                      <a:pt x="0" y="11129"/>
                    </a:lnTo>
                    <a:lnTo>
                      <a:pt x="592" y="12941"/>
                    </a:lnTo>
                    <a:lnTo>
                      <a:pt x="59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3" name="Google Shape;1523;p43"/>
            <p:cNvGrpSpPr/>
            <p:nvPr/>
          </p:nvGrpSpPr>
          <p:grpSpPr>
            <a:xfrm>
              <a:off x="2417144" y="2062542"/>
              <a:ext cx="1141319" cy="1048230"/>
              <a:chOff x="2417164" y="2063889"/>
              <a:chExt cx="1512883" cy="999362"/>
            </a:xfrm>
          </p:grpSpPr>
          <p:sp>
            <p:nvSpPr>
              <p:cNvPr id="1524" name="Google Shape;1524;p43"/>
              <p:cNvSpPr/>
              <p:nvPr/>
            </p:nvSpPr>
            <p:spPr>
              <a:xfrm>
                <a:off x="2854091" y="2063889"/>
                <a:ext cx="754938" cy="322473"/>
              </a:xfrm>
              <a:custGeom>
                <a:avLst/>
                <a:gdLst/>
                <a:ahLst/>
                <a:cxnLst/>
                <a:rect l="l" t="t" r="r" b="b"/>
                <a:pathLst>
                  <a:path w="9391" h="7063" extrusionOk="0">
                    <a:moveTo>
                      <a:pt x="4696" y="1"/>
                    </a:moveTo>
                    <a:cubicBezTo>
                      <a:pt x="37" y="1"/>
                      <a:pt x="0" y="6767"/>
                      <a:pt x="0" y="6841"/>
                    </a:cubicBezTo>
                    <a:cubicBezTo>
                      <a:pt x="0" y="6951"/>
                      <a:pt x="111" y="7062"/>
                      <a:pt x="222" y="7062"/>
                    </a:cubicBezTo>
                    <a:cubicBezTo>
                      <a:pt x="333" y="7062"/>
                      <a:pt x="407" y="6951"/>
                      <a:pt x="407" y="6841"/>
                    </a:cubicBezTo>
                    <a:cubicBezTo>
                      <a:pt x="407" y="6767"/>
                      <a:pt x="444" y="408"/>
                      <a:pt x="4696" y="408"/>
                    </a:cubicBezTo>
                    <a:cubicBezTo>
                      <a:pt x="8910" y="408"/>
                      <a:pt x="8984" y="6767"/>
                      <a:pt x="8984" y="6841"/>
                    </a:cubicBezTo>
                    <a:cubicBezTo>
                      <a:pt x="8984" y="6951"/>
                      <a:pt x="9058" y="7062"/>
                      <a:pt x="9169" y="7062"/>
                    </a:cubicBezTo>
                    <a:cubicBezTo>
                      <a:pt x="9317" y="7062"/>
                      <a:pt x="9391" y="6951"/>
                      <a:pt x="9391" y="6841"/>
                    </a:cubicBezTo>
                    <a:cubicBezTo>
                      <a:pt x="9391" y="6767"/>
                      <a:pt x="9354" y="1"/>
                      <a:pt x="4696" y="1"/>
                    </a:cubicBezTo>
                    <a:close/>
                  </a:path>
                </a:pathLst>
              </a:custGeom>
              <a:solidFill>
                <a:srgbClr val="965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43"/>
              <p:cNvSpPr/>
              <p:nvPr/>
            </p:nvSpPr>
            <p:spPr>
              <a:xfrm>
                <a:off x="2455832" y="2305284"/>
                <a:ext cx="1352312" cy="654990"/>
              </a:xfrm>
              <a:custGeom>
                <a:avLst/>
                <a:gdLst/>
                <a:ahLst/>
                <a:cxnLst/>
                <a:rect l="l" t="t" r="r" b="b"/>
                <a:pathLst>
                  <a:path w="16822" h="14346" extrusionOk="0">
                    <a:moveTo>
                      <a:pt x="0" y="1"/>
                    </a:moveTo>
                    <a:lnTo>
                      <a:pt x="0" y="14345"/>
                    </a:lnTo>
                    <a:lnTo>
                      <a:pt x="16822" y="14345"/>
                    </a:lnTo>
                    <a:lnTo>
                      <a:pt x="168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43"/>
              <p:cNvSpPr/>
              <p:nvPr/>
            </p:nvSpPr>
            <p:spPr>
              <a:xfrm>
                <a:off x="3808097" y="2305284"/>
                <a:ext cx="92207" cy="654990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4346" extrusionOk="0">
                    <a:moveTo>
                      <a:pt x="1" y="1"/>
                    </a:moveTo>
                    <a:lnTo>
                      <a:pt x="1" y="14345"/>
                    </a:lnTo>
                    <a:lnTo>
                      <a:pt x="1147" y="14345"/>
                    </a:lnTo>
                    <a:lnTo>
                      <a:pt x="1147" y="51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965E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7" name="Google Shape;1527;p43"/>
              <p:cNvSpPr/>
              <p:nvPr/>
            </p:nvSpPr>
            <p:spPr>
              <a:xfrm>
                <a:off x="3769509" y="2960249"/>
                <a:ext cx="160538" cy="103001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2256" extrusionOk="0">
                    <a:moveTo>
                      <a:pt x="481" y="0"/>
                    </a:moveTo>
                    <a:lnTo>
                      <a:pt x="0" y="2256"/>
                    </a:lnTo>
                    <a:lnTo>
                      <a:pt x="0" y="2256"/>
                    </a:lnTo>
                    <a:lnTo>
                      <a:pt x="1997" y="1849"/>
                    </a:lnTo>
                    <a:lnTo>
                      <a:pt x="1627" y="0"/>
                    </a:lnTo>
                    <a:close/>
                  </a:path>
                </a:pathLst>
              </a:custGeom>
              <a:solidFill>
                <a:srgbClr val="995CA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8" name="Google Shape;1528;p43"/>
              <p:cNvSpPr/>
              <p:nvPr/>
            </p:nvSpPr>
            <p:spPr>
              <a:xfrm>
                <a:off x="2417164" y="2960249"/>
                <a:ext cx="1390979" cy="103001"/>
              </a:xfrm>
              <a:custGeom>
                <a:avLst/>
                <a:gdLst/>
                <a:ahLst/>
                <a:cxnLst/>
                <a:rect l="l" t="t" r="r" b="b"/>
                <a:pathLst>
                  <a:path w="17303" h="2256" extrusionOk="0">
                    <a:moveTo>
                      <a:pt x="481" y="0"/>
                    </a:moveTo>
                    <a:lnTo>
                      <a:pt x="1" y="2256"/>
                    </a:lnTo>
                    <a:lnTo>
                      <a:pt x="16822" y="2256"/>
                    </a:lnTo>
                    <a:lnTo>
                      <a:pt x="17303" y="0"/>
                    </a:lnTo>
                    <a:close/>
                  </a:path>
                </a:pathLst>
              </a:custGeom>
              <a:solidFill>
                <a:srgbClr val="C795C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43"/>
              <p:cNvSpPr/>
              <p:nvPr/>
            </p:nvSpPr>
            <p:spPr>
              <a:xfrm>
                <a:off x="2720320" y="2347517"/>
                <a:ext cx="101130" cy="57436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1258" extrusionOk="0">
                    <a:moveTo>
                      <a:pt x="629" y="370"/>
                    </a:moveTo>
                    <a:cubicBezTo>
                      <a:pt x="777" y="370"/>
                      <a:pt x="888" y="481"/>
                      <a:pt x="888" y="629"/>
                    </a:cubicBezTo>
                    <a:cubicBezTo>
                      <a:pt x="888" y="776"/>
                      <a:pt x="777" y="887"/>
                      <a:pt x="629" y="887"/>
                    </a:cubicBezTo>
                    <a:cubicBezTo>
                      <a:pt x="481" y="887"/>
                      <a:pt x="370" y="776"/>
                      <a:pt x="370" y="629"/>
                    </a:cubicBezTo>
                    <a:cubicBezTo>
                      <a:pt x="370" y="481"/>
                      <a:pt x="481" y="370"/>
                      <a:pt x="629" y="370"/>
                    </a:cubicBezTo>
                    <a:close/>
                    <a:moveTo>
                      <a:pt x="629" y="0"/>
                    </a:moveTo>
                    <a:cubicBezTo>
                      <a:pt x="296" y="0"/>
                      <a:pt x="1" y="296"/>
                      <a:pt x="1" y="629"/>
                    </a:cubicBezTo>
                    <a:cubicBezTo>
                      <a:pt x="1" y="998"/>
                      <a:pt x="296" y="1257"/>
                      <a:pt x="629" y="1257"/>
                    </a:cubicBezTo>
                    <a:cubicBezTo>
                      <a:pt x="999" y="1257"/>
                      <a:pt x="1258" y="998"/>
                      <a:pt x="1258" y="629"/>
                    </a:cubicBezTo>
                    <a:cubicBezTo>
                      <a:pt x="1258" y="296"/>
                      <a:pt x="999" y="0"/>
                      <a:pt x="629" y="0"/>
                    </a:cubicBezTo>
                    <a:close/>
                  </a:path>
                </a:pathLst>
              </a:custGeom>
              <a:solidFill>
                <a:srgbClr val="E3E3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43"/>
              <p:cNvSpPr/>
              <p:nvPr/>
            </p:nvSpPr>
            <p:spPr>
              <a:xfrm>
                <a:off x="3442557" y="2347517"/>
                <a:ext cx="101130" cy="57436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1258" extrusionOk="0">
                    <a:moveTo>
                      <a:pt x="629" y="370"/>
                    </a:moveTo>
                    <a:cubicBezTo>
                      <a:pt x="777" y="370"/>
                      <a:pt x="888" y="481"/>
                      <a:pt x="888" y="629"/>
                    </a:cubicBezTo>
                    <a:cubicBezTo>
                      <a:pt x="888" y="776"/>
                      <a:pt x="777" y="887"/>
                      <a:pt x="629" y="887"/>
                    </a:cubicBezTo>
                    <a:cubicBezTo>
                      <a:pt x="481" y="887"/>
                      <a:pt x="370" y="776"/>
                      <a:pt x="370" y="629"/>
                    </a:cubicBezTo>
                    <a:cubicBezTo>
                      <a:pt x="370" y="481"/>
                      <a:pt x="481" y="370"/>
                      <a:pt x="629" y="370"/>
                    </a:cubicBezTo>
                    <a:close/>
                    <a:moveTo>
                      <a:pt x="629" y="0"/>
                    </a:moveTo>
                    <a:cubicBezTo>
                      <a:pt x="296" y="0"/>
                      <a:pt x="0" y="296"/>
                      <a:pt x="0" y="629"/>
                    </a:cubicBezTo>
                    <a:cubicBezTo>
                      <a:pt x="0" y="998"/>
                      <a:pt x="296" y="1257"/>
                      <a:pt x="629" y="1257"/>
                    </a:cubicBezTo>
                    <a:cubicBezTo>
                      <a:pt x="999" y="1257"/>
                      <a:pt x="1257" y="998"/>
                      <a:pt x="1257" y="629"/>
                    </a:cubicBezTo>
                    <a:cubicBezTo>
                      <a:pt x="1257" y="296"/>
                      <a:pt x="999" y="0"/>
                      <a:pt x="629" y="0"/>
                    </a:cubicBezTo>
                    <a:close/>
                  </a:path>
                </a:pathLst>
              </a:custGeom>
              <a:solidFill>
                <a:srgbClr val="E3E3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43"/>
              <p:cNvSpPr/>
              <p:nvPr/>
            </p:nvSpPr>
            <p:spPr>
              <a:xfrm>
                <a:off x="2753039" y="2063889"/>
                <a:ext cx="757912" cy="322473"/>
              </a:xfrm>
              <a:custGeom>
                <a:avLst/>
                <a:gdLst/>
                <a:ahLst/>
                <a:cxnLst/>
                <a:rect l="l" t="t" r="r" b="b"/>
                <a:pathLst>
                  <a:path w="9428" h="7063" extrusionOk="0">
                    <a:moveTo>
                      <a:pt x="4696" y="1"/>
                    </a:moveTo>
                    <a:cubicBezTo>
                      <a:pt x="74" y="1"/>
                      <a:pt x="0" y="6767"/>
                      <a:pt x="0" y="6841"/>
                    </a:cubicBezTo>
                    <a:cubicBezTo>
                      <a:pt x="0" y="6951"/>
                      <a:pt x="111" y="7062"/>
                      <a:pt x="222" y="7062"/>
                    </a:cubicBezTo>
                    <a:cubicBezTo>
                      <a:pt x="333" y="7062"/>
                      <a:pt x="444" y="6951"/>
                      <a:pt x="444" y="6841"/>
                    </a:cubicBezTo>
                    <a:cubicBezTo>
                      <a:pt x="444" y="6767"/>
                      <a:pt x="481" y="408"/>
                      <a:pt x="4696" y="408"/>
                    </a:cubicBezTo>
                    <a:cubicBezTo>
                      <a:pt x="8947" y="408"/>
                      <a:pt x="8984" y="6767"/>
                      <a:pt x="8984" y="6841"/>
                    </a:cubicBezTo>
                    <a:cubicBezTo>
                      <a:pt x="8984" y="6951"/>
                      <a:pt x="9095" y="7062"/>
                      <a:pt x="9206" y="7062"/>
                    </a:cubicBezTo>
                    <a:cubicBezTo>
                      <a:pt x="9317" y="7062"/>
                      <a:pt x="9428" y="6951"/>
                      <a:pt x="9428" y="6841"/>
                    </a:cubicBezTo>
                    <a:cubicBezTo>
                      <a:pt x="9428" y="6767"/>
                      <a:pt x="9354" y="1"/>
                      <a:pt x="4696" y="1"/>
                    </a:cubicBezTo>
                    <a:close/>
                  </a:path>
                </a:pathLst>
              </a:custGeom>
              <a:solidFill>
                <a:srgbClr val="D8B1D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43"/>
            <p:cNvSpPr/>
            <p:nvPr/>
          </p:nvSpPr>
          <p:spPr>
            <a:xfrm>
              <a:off x="3829500" y="3393400"/>
              <a:ext cx="1485000" cy="104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3"/>
            <p:cNvSpPr txBox="1"/>
            <p:nvPr/>
          </p:nvSpPr>
          <p:spPr>
            <a:xfrm>
              <a:off x="2704163" y="2550493"/>
              <a:ext cx="529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</a:t>
              </a:r>
              <a:endParaRPr sz="3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34" name="Google Shape;1534;p43"/>
            <p:cNvSpPr txBox="1"/>
            <p:nvPr/>
          </p:nvSpPr>
          <p:spPr>
            <a:xfrm>
              <a:off x="4329650" y="2550493"/>
              <a:ext cx="529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B</a:t>
              </a:r>
              <a:endParaRPr sz="3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535" name="Google Shape;1535;p43"/>
            <p:cNvSpPr txBox="1"/>
            <p:nvPr/>
          </p:nvSpPr>
          <p:spPr>
            <a:xfrm>
              <a:off x="5910625" y="2550493"/>
              <a:ext cx="529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</a:t>
              </a:r>
              <a:endParaRPr sz="3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45"/>
          <p:cNvSpPr/>
          <p:nvPr/>
        </p:nvSpPr>
        <p:spPr>
          <a:xfrm>
            <a:off x="683524" y="3394703"/>
            <a:ext cx="352456" cy="505221"/>
          </a:xfrm>
          <a:custGeom>
            <a:avLst/>
            <a:gdLst/>
            <a:ahLst/>
            <a:cxnLst/>
            <a:rect l="l" t="t" r="r" b="b"/>
            <a:pathLst>
              <a:path w="16872" h="9216" extrusionOk="0">
                <a:moveTo>
                  <a:pt x="1" y="0"/>
                </a:moveTo>
                <a:lnTo>
                  <a:pt x="3346" y="9215"/>
                </a:lnTo>
                <a:lnTo>
                  <a:pt x="16872" y="7013"/>
                </a:lnTo>
                <a:lnTo>
                  <a:pt x="16872" y="0"/>
                </a:lnTo>
                <a:close/>
              </a:path>
            </a:pathLst>
          </a:custGeom>
          <a:solidFill>
            <a:srgbClr val="7560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3" name="Google Shape;1583;p45"/>
          <p:cNvSpPr/>
          <p:nvPr/>
        </p:nvSpPr>
        <p:spPr>
          <a:xfrm>
            <a:off x="1218080" y="3182678"/>
            <a:ext cx="3664055" cy="651648"/>
          </a:xfrm>
          <a:custGeom>
            <a:avLst/>
            <a:gdLst/>
            <a:ahLst/>
            <a:cxnLst/>
            <a:rect l="l" t="t" r="r" b="b"/>
            <a:pathLst>
              <a:path w="172487" h="22004" extrusionOk="0">
                <a:moveTo>
                  <a:pt x="6347" y="0"/>
                </a:moveTo>
                <a:lnTo>
                  <a:pt x="1" y="11002"/>
                </a:lnTo>
                <a:lnTo>
                  <a:pt x="6347" y="22003"/>
                </a:lnTo>
                <a:lnTo>
                  <a:pt x="166129" y="22003"/>
                </a:lnTo>
                <a:lnTo>
                  <a:pt x="172487" y="11002"/>
                </a:lnTo>
                <a:lnTo>
                  <a:pt x="16612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4" name="Google Shape;1584;p45"/>
          <p:cNvSpPr/>
          <p:nvPr/>
        </p:nvSpPr>
        <p:spPr>
          <a:xfrm>
            <a:off x="751894" y="3070230"/>
            <a:ext cx="863977" cy="829694"/>
          </a:xfrm>
          <a:custGeom>
            <a:avLst/>
            <a:gdLst/>
            <a:ahLst/>
            <a:cxnLst/>
            <a:rect l="l" t="t" r="r" b="b"/>
            <a:pathLst>
              <a:path w="50912" h="28016" extrusionOk="0">
                <a:moveTo>
                  <a:pt x="10180" y="0"/>
                </a:moveTo>
                <a:lnTo>
                  <a:pt x="0" y="28015"/>
                </a:lnTo>
                <a:lnTo>
                  <a:pt x="41779" y="28015"/>
                </a:lnTo>
                <a:lnTo>
                  <a:pt x="50911" y="0"/>
                </a:lnTo>
                <a:close/>
              </a:path>
            </a:pathLst>
          </a:custGeom>
          <a:solidFill>
            <a:srgbClr val="B29D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" name="Google Shape;1585;p45"/>
          <p:cNvSpPr/>
          <p:nvPr/>
        </p:nvSpPr>
        <p:spPr>
          <a:xfrm>
            <a:off x="2159025" y="2383257"/>
            <a:ext cx="352456" cy="478333"/>
          </a:xfrm>
          <a:custGeom>
            <a:avLst/>
            <a:gdLst/>
            <a:ahLst/>
            <a:cxnLst/>
            <a:rect l="l" t="t" r="r" b="b"/>
            <a:pathLst>
              <a:path w="16872" h="9216" extrusionOk="0">
                <a:moveTo>
                  <a:pt x="1" y="0"/>
                </a:moveTo>
                <a:lnTo>
                  <a:pt x="3346" y="9215"/>
                </a:lnTo>
                <a:lnTo>
                  <a:pt x="16872" y="7013"/>
                </a:lnTo>
                <a:lnTo>
                  <a:pt x="16872" y="0"/>
                </a:lnTo>
                <a:close/>
              </a:path>
            </a:pathLst>
          </a:custGeom>
          <a:solidFill>
            <a:srgbClr val="2395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6" name="Google Shape;1586;p45"/>
          <p:cNvSpPr/>
          <p:nvPr/>
        </p:nvSpPr>
        <p:spPr>
          <a:xfrm>
            <a:off x="2540307" y="2120753"/>
            <a:ext cx="3664055" cy="651648"/>
          </a:xfrm>
          <a:custGeom>
            <a:avLst/>
            <a:gdLst/>
            <a:ahLst/>
            <a:cxnLst/>
            <a:rect l="l" t="t" r="r" b="b"/>
            <a:pathLst>
              <a:path w="172487" h="22004" extrusionOk="0">
                <a:moveTo>
                  <a:pt x="6347" y="1"/>
                </a:moveTo>
                <a:lnTo>
                  <a:pt x="1" y="11002"/>
                </a:lnTo>
                <a:lnTo>
                  <a:pt x="6347" y="22003"/>
                </a:lnTo>
                <a:lnTo>
                  <a:pt x="166129" y="22003"/>
                </a:lnTo>
                <a:lnTo>
                  <a:pt x="172487" y="11002"/>
                </a:lnTo>
                <a:lnTo>
                  <a:pt x="16612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" name="Google Shape;1587;p45"/>
          <p:cNvSpPr/>
          <p:nvPr/>
        </p:nvSpPr>
        <p:spPr>
          <a:xfrm>
            <a:off x="2228909" y="2031917"/>
            <a:ext cx="863977" cy="829694"/>
          </a:xfrm>
          <a:custGeom>
            <a:avLst/>
            <a:gdLst/>
            <a:ahLst/>
            <a:cxnLst/>
            <a:rect l="l" t="t" r="r" b="b"/>
            <a:pathLst>
              <a:path w="50912" h="28016" extrusionOk="0">
                <a:moveTo>
                  <a:pt x="10180" y="0"/>
                </a:moveTo>
                <a:lnTo>
                  <a:pt x="0" y="28015"/>
                </a:lnTo>
                <a:lnTo>
                  <a:pt x="41779" y="28015"/>
                </a:lnTo>
                <a:lnTo>
                  <a:pt x="50911" y="0"/>
                </a:lnTo>
                <a:close/>
              </a:path>
            </a:pathLst>
          </a:custGeom>
          <a:solidFill>
            <a:srgbClr val="49DC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90" name="Google Shape;1590;p45"/>
          <p:cNvSpPr/>
          <p:nvPr/>
        </p:nvSpPr>
        <p:spPr>
          <a:xfrm>
            <a:off x="711225" y="1463476"/>
            <a:ext cx="380970" cy="478333"/>
          </a:xfrm>
          <a:custGeom>
            <a:avLst/>
            <a:gdLst/>
            <a:ahLst/>
            <a:cxnLst/>
            <a:rect l="l" t="t" r="r" b="b"/>
            <a:pathLst>
              <a:path w="16872" h="9216" extrusionOk="0">
                <a:moveTo>
                  <a:pt x="1" y="1"/>
                </a:moveTo>
                <a:lnTo>
                  <a:pt x="3346" y="9216"/>
                </a:lnTo>
                <a:lnTo>
                  <a:pt x="16872" y="7013"/>
                </a:lnTo>
                <a:lnTo>
                  <a:pt x="16872" y="1"/>
                </a:lnTo>
                <a:close/>
              </a:path>
            </a:pathLst>
          </a:custGeom>
          <a:solidFill>
            <a:srgbClr val="A0A4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1" name="Google Shape;1591;p45"/>
          <p:cNvSpPr/>
          <p:nvPr/>
        </p:nvSpPr>
        <p:spPr>
          <a:xfrm>
            <a:off x="1092188" y="1198787"/>
            <a:ext cx="3664055" cy="651648"/>
          </a:xfrm>
          <a:custGeom>
            <a:avLst/>
            <a:gdLst/>
            <a:ahLst/>
            <a:cxnLst/>
            <a:rect l="l" t="t" r="r" b="b"/>
            <a:pathLst>
              <a:path w="172487" h="22004" extrusionOk="0">
                <a:moveTo>
                  <a:pt x="6347" y="1"/>
                </a:moveTo>
                <a:lnTo>
                  <a:pt x="1" y="11002"/>
                </a:lnTo>
                <a:lnTo>
                  <a:pt x="6347" y="22004"/>
                </a:lnTo>
                <a:lnTo>
                  <a:pt x="166129" y="22004"/>
                </a:lnTo>
                <a:lnTo>
                  <a:pt x="172487" y="11002"/>
                </a:lnTo>
                <a:lnTo>
                  <a:pt x="1661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2" name="Google Shape;1592;p45"/>
          <p:cNvSpPr/>
          <p:nvPr/>
        </p:nvSpPr>
        <p:spPr>
          <a:xfrm>
            <a:off x="786763" y="1112101"/>
            <a:ext cx="933853" cy="829694"/>
          </a:xfrm>
          <a:custGeom>
            <a:avLst/>
            <a:gdLst/>
            <a:ahLst/>
            <a:cxnLst/>
            <a:rect l="l" t="t" r="r" b="b"/>
            <a:pathLst>
              <a:path w="50912" h="28016" extrusionOk="0">
                <a:moveTo>
                  <a:pt x="10180" y="1"/>
                </a:moveTo>
                <a:lnTo>
                  <a:pt x="0" y="28016"/>
                </a:lnTo>
                <a:lnTo>
                  <a:pt x="41779" y="28016"/>
                </a:lnTo>
                <a:lnTo>
                  <a:pt x="50911" y="1"/>
                </a:lnTo>
                <a:close/>
              </a:path>
            </a:pathLst>
          </a:custGeom>
          <a:solidFill>
            <a:srgbClr val="D5DA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3" name="Google Shape;1593;p45"/>
          <p:cNvSpPr/>
          <p:nvPr/>
        </p:nvSpPr>
        <p:spPr>
          <a:xfrm>
            <a:off x="1052099" y="1271977"/>
            <a:ext cx="349279" cy="457125"/>
          </a:xfrm>
          <a:custGeom>
            <a:avLst/>
            <a:gdLst/>
            <a:ahLst/>
            <a:cxnLst/>
            <a:rect l="l" t="t" r="r" b="b"/>
            <a:pathLst>
              <a:path w="15565" h="20371" extrusionOk="0">
                <a:moveTo>
                  <a:pt x="1368" y="0"/>
                </a:moveTo>
                <a:cubicBezTo>
                  <a:pt x="629" y="0"/>
                  <a:pt x="0" y="481"/>
                  <a:pt x="0" y="1109"/>
                </a:cubicBezTo>
                <a:lnTo>
                  <a:pt x="0" y="19262"/>
                </a:lnTo>
                <a:cubicBezTo>
                  <a:pt x="0" y="19853"/>
                  <a:pt x="592" y="20371"/>
                  <a:pt x="1368" y="20371"/>
                </a:cubicBezTo>
                <a:lnTo>
                  <a:pt x="14197" y="20371"/>
                </a:lnTo>
                <a:cubicBezTo>
                  <a:pt x="14973" y="20371"/>
                  <a:pt x="15565" y="19853"/>
                  <a:pt x="15565" y="19262"/>
                </a:cubicBezTo>
                <a:lnTo>
                  <a:pt x="15565" y="1109"/>
                </a:lnTo>
                <a:cubicBezTo>
                  <a:pt x="15565" y="481"/>
                  <a:pt x="14973" y="0"/>
                  <a:pt x="14197" y="0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4" name="Google Shape;1594;p45"/>
          <p:cNvSpPr txBox="1">
            <a:spLocks noGrp="1"/>
          </p:cNvSpPr>
          <p:nvPr>
            <p:ph type="title"/>
          </p:nvPr>
        </p:nvSpPr>
        <p:spPr>
          <a:xfrm>
            <a:off x="2444926" y="485045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</a:t>
            </a:r>
            <a:endParaRPr dirty="0"/>
          </a:p>
        </p:txBody>
      </p:sp>
      <p:sp>
        <p:nvSpPr>
          <p:cNvPr id="1595" name="Google Shape;1595;p45"/>
          <p:cNvSpPr/>
          <p:nvPr/>
        </p:nvSpPr>
        <p:spPr>
          <a:xfrm>
            <a:off x="4396501" y="1259752"/>
            <a:ext cx="3664055" cy="651648"/>
          </a:xfrm>
          <a:custGeom>
            <a:avLst/>
            <a:gdLst/>
            <a:ahLst/>
            <a:cxnLst/>
            <a:rect l="l" t="t" r="r" b="b"/>
            <a:pathLst>
              <a:path w="172487" h="22004" extrusionOk="0">
                <a:moveTo>
                  <a:pt x="6347" y="1"/>
                </a:moveTo>
                <a:lnTo>
                  <a:pt x="1" y="11002"/>
                </a:lnTo>
                <a:lnTo>
                  <a:pt x="6347" y="22004"/>
                </a:lnTo>
                <a:lnTo>
                  <a:pt x="166129" y="22004"/>
                </a:lnTo>
                <a:lnTo>
                  <a:pt x="172487" y="11002"/>
                </a:lnTo>
                <a:lnTo>
                  <a:pt x="166129" y="1"/>
                </a:lnTo>
                <a:close/>
              </a:path>
            </a:pathLst>
          </a:custGeom>
          <a:solidFill>
            <a:srgbClr val="A0A4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" name="Google Shape;1596;p45"/>
          <p:cNvSpPr txBox="1"/>
          <p:nvPr/>
        </p:nvSpPr>
        <p:spPr>
          <a:xfrm>
            <a:off x="1771317" y="1524013"/>
            <a:ext cx="2854800" cy="2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 and improve user experience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Add unique features for mobile</a:t>
            </a:r>
            <a:endParaRPr sz="1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7" name="Google Shape;1597;p45"/>
          <p:cNvSpPr txBox="1"/>
          <p:nvPr/>
        </p:nvSpPr>
        <p:spPr>
          <a:xfrm>
            <a:off x="1757369" y="1204296"/>
            <a:ext cx="2406799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UI/UX</a:t>
            </a:r>
            <a:endParaRPr sz="17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98" name="Google Shape;1598;p45"/>
          <p:cNvSpPr txBox="1"/>
          <p:nvPr/>
        </p:nvSpPr>
        <p:spPr>
          <a:xfrm>
            <a:off x="4756243" y="1386932"/>
            <a:ext cx="2845677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</a:pPr>
            <a:r>
              <a:rPr lang="en-US" sz="1200" i="0" u="none" strike="noStrike" cap="none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Enhance mobile applications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Open Sans"/>
              <a:buNone/>
            </a:pPr>
            <a:r>
              <a:rPr lang="en-US" sz="12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User experience survey</a:t>
            </a:r>
            <a:endParaRPr sz="1200" i="0" u="none" strike="noStrike" cap="none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Fira Sans Extra Condensed Medium"/>
            </a:endParaRPr>
          </a:p>
        </p:txBody>
      </p:sp>
      <p:sp>
        <p:nvSpPr>
          <p:cNvPr id="1599" name="Google Shape;1599;p45"/>
          <p:cNvSpPr/>
          <p:nvPr/>
        </p:nvSpPr>
        <p:spPr>
          <a:xfrm>
            <a:off x="1191467" y="1290890"/>
            <a:ext cx="71359" cy="12477"/>
          </a:xfrm>
          <a:custGeom>
            <a:avLst/>
            <a:gdLst/>
            <a:ahLst/>
            <a:cxnLst/>
            <a:rect l="l" t="t" r="r" b="b"/>
            <a:pathLst>
              <a:path w="3180" h="556" extrusionOk="0">
                <a:moveTo>
                  <a:pt x="259" y="1"/>
                </a:moveTo>
                <a:cubicBezTo>
                  <a:pt x="111" y="1"/>
                  <a:pt x="0" y="149"/>
                  <a:pt x="0" y="296"/>
                </a:cubicBezTo>
                <a:cubicBezTo>
                  <a:pt x="0" y="444"/>
                  <a:pt x="111" y="555"/>
                  <a:pt x="259" y="555"/>
                </a:cubicBezTo>
                <a:lnTo>
                  <a:pt x="2921" y="555"/>
                </a:lnTo>
                <a:cubicBezTo>
                  <a:pt x="3069" y="555"/>
                  <a:pt x="3180" y="444"/>
                  <a:pt x="3180" y="296"/>
                </a:cubicBezTo>
                <a:cubicBezTo>
                  <a:pt x="3180" y="149"/>
                  <a:pt x="3069" y="1"/>
                  <a:pt x="2921" y="1"/>
                </a:cubicBezTo>
                <a:close/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0" name="Google Shape;1600;p45"/>
          <p:cNvSpPr/>
          <p:nvPr/>
        </p:nvSpPr>
        <p:spPr>
          <a:xfrm>
            <a:off x="1076153" y="1321746"/>
            <a:ext cx="301167" cy="372526"/>
          </a:xfrm>
          <a:custGeom>
            <a:avLst/>
            <a:gdLst/>
            <a:ahLst/>
            <a:cxnLst/>
            <a:rect l="l" t="t" r="r" b="b"/>
            <a:pathLst>
              <a:path w="13421" h="16601" extrusionOk="0">
                <a:moveTo>
                  <a:pt x="1183" y="0"/>
                </a:moveTo>
                <a:cubicBezTo>
                  <a:pt x="518" y="0"/>
                  <a:pt x="0" y="407"/>
                  <a:pt x="0" y="888"/>
                </a:cubicBezTo>
                <a:lnTo>
                  <a:pt x="0" y="15676"/>
                </a:lnTo>
                <a:cubicBezTo>
                  <a:pt x="0" y="16194"/>
                  <a:pt x="518" y="16600"/>
                  <a:pt x="1183" y="16600"/>
                </a:cubicBezTo>
                <a:lnTo>
                  <a:pt x="12238" y="16600"/>
                </a:lnTo>
                <a:cubicBezTo>
                  <a:pt x="12903" y="16600"/>
                  <a:pt x="13421" y="16194"/>
                  <a:pt x="13421" y="15676"/>
                </a:cubicBezTo>
                <a:lnTo>
                  <a:pt x="13421" y="888"/>
                </a:lnTo>
                <a:cubicBezTo>
                  <a:pt x="13421" y="407"/>
                  <a:pt x="12903" y="0"/>
                  <a:pt x="12238" y="0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1" name="Google Shape;1601;p45"/>
          <p:cNvSpPr/>
          <p:nvPr/>
        </p:nvSpPr>
        <p:spPr>
          <a:xfrm>
            <a:off x="4727699" y="2177483"/>
            <a:ext cx="3664055" cy="651648"/>
          </a:xfrm>
          <a:custGeom>
            <a:avLst/>
            <a:gdLst/>
            <a:ahLst/>
            <a:cxnLst/>
            <a:rect l="l" t="t" r="r" b="b"/>
            <a:pathLst>
              <a:path w="172487" h="22004" extrusionOk="0">
                <a:moveTo>
                  <a:pt x="6347" y="1"/>
                </a:moveTo>
                <a:lnTo>
                  <a:pt x="1" y="11002"/>
                </a:lnTo>
                <a:lnTo>
                  <a:pt x="6347" y="22003"/>
                </a:lnTo>
                <a:lnTo>
                  <a:pt x="166129" y="22003"/>
                </a:lnTo>
                <a:lnTo>
                  <a:pt x="172487" y="11002"/>
                </a:lnTo>
                <a:lnTo>
                  <a:pt x="166129" y="1"/>
                </a:lnTo>
                <a:close/>
              </a:path>
            </a:pathLst>
          </a:custGeom>
          <a:solidFill>
            <a:srgbClr val="2395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2" name="Google Shape;1602;p45"/>
          <p:cNvSpPr txBox="1"/>
          <p:nvPr/>
        </p:nvSpPr>
        <p:spPr>
          <a:xfrm>
            <a:off x="3189880" y="2449484"/>
            <a:ext cx="4271281" cy="2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Add the autofill feature with the existing information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Use Google Auto-fill complete address</a:t>
            </a:r>
            <a:endParaRPr sz="12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3" name="Google Shape;1603;p45"/>
          <p:cNvSpPr txBox="1"/>
          <p:nvPr/>
        </p:nvSpPr>
        <p:spPr>
          <a:xfrm>
            <a:off x="3152374" y="2126806"/>
            <a:ext cx="997500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Required</a:t>
            </a:r>
            <a:endParaRPr sz="17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605" name="Google Shape;1605;p45"/>
          <p:cNvGrpSpPr/>
          <p:nvPr/>
        </p:nvGrpSpPr>
        <p:grpSpPr>
          <a:xfrm>
            <a:off x="1917476" y="4070257"/>
            <a:ext cx="6543926" cy="869878"/>
            <a:chOff x="786646" y="2969008"/>
            <a:chExt cx="6543926" cy="869878"/>
          </a:xfrm>
        </p:grpSpPr>
        <p:sp>
          <p:nvSpPr>
            <p:cNvPr id="1606" name="Google Shape;1606;p45"/>
            <p:cNvSpPr/>
            <p:nvPr/>
          </p:nvSpPr>
          <p:spPr>
            <a:xfrm>
              <a:off x="3666517" y="3187238"/>
              <a:ext cx="3664055" cy="651648"/>
            </a:xfrm>
            <a:custGeom>
              <a:avLst/>
              <a:gdLst/>
              <a:ahLst/>
              <a:cxnLst/>
              <a:rect l="l" t="t" r="r" b="b"/>
              <a:pathLst>
                <a:path w="172487" h="22004" extrusionOk="0">
                  <a:moveTo>
                    <a:pt x="6347" y="1"/>
                  </a:moveTo>
                  <a:lnTo>
                    <a:pt x="1" y="11002"/>
                  </a:lnTo>
                  <a:lnTo>
                    <a:pt x="6347" y="22004"/>
                  </a:lnTo>
                  <a:lnTo>
                    <a:pt x="166129" y="22004"/>
                  </a:lnTo>
                  <a:lnTo>
                    <a:pt x="172487" y="11002"/>
                  </a:lnTo>
                  <a:lnTo>
                    <a:pt x="166129" y="1"/>
                  </a:lnTo>
                  <a:close/>
                </a:path>
              </a:pathLst>
            </a:custGeom>
            <a:solidFill>
              <a:srgbClr val="905A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5"/>
            <p:cNvSpPr/>
            <p:nvPr/>
          </p:nvSpPr>
          <p:spPr>
            <a:xfrm>
              <a:off x="786646" y="3320013"/>
              <a:ext cx="352456" cy="478333"/>
            </a:xfrm>
            <a:custGeom>
              <a:avLst/>
              <a:gdLst/>
              <a:ahLst/>
              <a:cxnLst/>
              <a:rect l="l" t="t" r="r" b="b"/>
              <a:pathLst>
                <a:path w="16872" h="9216" extrusionOk="0">
                  <a:moveTo>
                    <a:pt x="1" y="1"/>
                  </a:moveTo>
                  <a:lnTo>
                    <a:pt x="3346" y="9216"/>
                  </a:lnTo>
                  <a:lnTo>
                    <a:pt x="16872" y="7025"/>
                  </a:lnTo>
                  <a:lnTo>
                    <a:pt x="16872" y="1"/>
                  </a:lnTo>
                  <a:close/>
                </a:path>
              </a:pathLst>
            </a:custGeom>
            <a:solidFill>
              <a:srgbClr val="905A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5"/>
            <p:cNvSpPr/>
            <p:nvPr/>
          </p:nvSpPr>
          <p:spPr>
            <a:xfrm>
              <a:off x="1162320" y="3057221"/>
              <a:ext cx="3664055" cy="651648"/>
            </a:xfrm>
            <a:custGeom>
              <a:avLst/>
              <a:gdLst/>
              <a:ahLst/>
              <a:cxnLst/>
              <a:rect l="l" t="t" r="r" b="b"/>
              <a:pathLst>
                <a:path w="172487" h="22004" extrusionOk="0">
                  <a:moveTo>
                    <a:pt x="6347" y="1"/>
                  </a:moveTo>
                  <a:lnTo>
                    <a:pt x="1" y="11002"/>
                  </a:lnTo>
                  <a:lnTo>
                    <a:pt x="6347" y="22004"/>
                  </a:lnTo>
                  <a:lnTo>
                    <a:pt x="166129" y="22004"/>
                  </a:lnTo>
                  <a:lnTo>
                    <a:pt x="172487" y="11002"/>
                  </a:lnTo>
                  <a:lnTo>
                    <a:pt x="1661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5"/>
            <p:cNvSpPr/>
            <p:nvPr/>
          </p:nvSpPr>
          <p:spPr>
            <a:xfrm>
              <a:off x="853643" y="2969008"/>
              <a:ext cx="863977" cy="829338"/>
            </a:xfrm>
            <a:custGeom>
              <a:avLst/>
              <a:gdLst/>
              <a:ahLst/>
              <a:cxnLst/>
              <a:rect l="l" t="t" r="r" b="b"/>
              <a:pathLst>
                <a:path w="50912" h="28004" extrusionOk="0">
                  <a:moveTo>
                    <a:pt x="10180" y="1"/>
                  </a:moveTo>
                  <a:lnTo>
                    <a:pt x="0" y="28004"/>
                  </a:lnTo>
                  <a:lnTo>
                    <a:pt x="41779" y="28004"/>
                  </a:lnTo>
                  <a:lnTo>
                    <a:pt x="50911" y="1"/>
                  </a:lnTo>
                  <a:close/>
                </a:path>
              </a:pathLst>
            </a:custGeom>
            <a:solidFill>
              <a:srgbClr val="D595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0" name="Google Shape;1610;p45"/>
            <p:cNvSpPr txBox="1"/>
            <p:nvPr/>
          </p:nvSpPr>
          <p:spPr>
            <a:xfrm>
              <a:off x="1750384" y="3377889"/>
              <a:ext cx="2854800" cy="21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Diversity of payment methods</a:t>
              </a:r>
              <a:endParaRPr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11" name="Google Shape;1611;p45"/>
            <p:cNvSpPr txBox="1"/>
            <p:nvPr/>
          </p:nvSpPr>
          <p:spPr>
            <a:xfrm>
              <a:off x="1775747" y="3100105"/>
              <a:ext cx="997500" cy="2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Payment</a:t>
              </a:r>
              <a:endParaRPr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612" name="Google Shape;1612;p45"/>
            <p:cNvSpPr txBox="1"/>
            <p:nvPr/>
          </p:nvSpPr>
          <p:spPr>
            <a:xfrm>
              <a:off x="4085368" y="3343154"/>
              <a:ext cx="2537617" cy="3078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5500"/>
                <a:buFont typeface="Open Sans"/>
                <a:buNone/>
              </a:pPr>
              <a:endParaRPr sz="1200" i="0" u="none" strike="noStrike" cap="none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endParaRPr>
            </a:p>
          </p:txBody>
        </p:sp>
      </p:grpSp>
      <p:sp>
        <p:nvSpPr>
          <p:cNvPr id="1622" name="Google Shape;1622;p45"/>
          <p:cNvSpPr/>
          <p:nvPr/>
        </p:nvSpPr>
        <p:spPr>
          <a:xfrm>
            <a:off x="4396501" y="3250915"/>
            <a:ext cx="3664055" cy="651648"/>
          </a:xfrm>
          <a:custGeom>
            <a:avLst/>
            <a:gdLst/>
            <a:ahLst/>
            <a:cxnLst/>
            <a:rect l="l" t="t" r="r" b="b"/>
            <a:pathLst>
              <a:path w="172487" h="22004" extrusionOk="0">
                <a:moveTo>
                  <a:pt x="6347" y="0"/>
                </a:moveTo>
                <a:lnTo>
                  <a:pt x="1" y="11002"/>
                </a:lnTo>
                <a:lnTo>
                  <a:pt x="6347" y="22003"/>
                </a:lnTo>
                <a:lnTo>
                  <a:pt x="166129" y="22003"/>
                </a:lnTo>
                <a:lnTo>
                  <a:pt x="172487" y="11002"/>
                </a:lnTo>
                <a:lnTo>
                  <a:pt x="166129" y="0"/>
                </a:lnTo>
                <a:close/>
              </a:path>
            </a:pathLst>
          </a:custGeom>
          <a:solidFill>
            <a:srgbClr val="7560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23" name="Google Shape;1623;p45"/>
          <p:cNvSpPr txBox="1"/>
          <p:nvPr/>
        </p:nvSpPr>
        <p:spPr>
          <a:xfrm>
            <a:off x="1682507" y="3535068"/>
            <a:ext cx="2854800" cy="2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Remove unnecessary fields</a:t>
            </a:r>
          </a:p>
        </p:txBody>
      </p:sp>
      <p:sp>
        <p:nvSpPr>
          <p:cNvPr id="1624" name="Google Shape;1624;p45"/>
          <p:cNvSpPr txBox="1"/>
          <p:nvPr/>
        </p:nvSpPr>
        <p:spPr>
          <a:xfrm>
            <a:off x="1631040" y="3221943"/>
            <a:ext cx="2251279" cy="23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The unnecessary fields</a:t>
            </a:r>
            <a:endParaRPr sz="17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25" name="Google Shape;1625;p45"/>
          <p:cNvSpPr txBox="1"/>
          <p:nvPr/>
        </p:nvSpPr>
        <p:spPr>
          <a:xfrm>
            <a:off x="4993808" y="3382710"/>
            <a:ext cx="2702638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500"/>
              <a:buFont typeface="Open Sans"/>
              <a:buNone/>
            </a:pPr>
            <a:endParaRPr sz="1200" i="0" u="none" strike="noStrike" cap="none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Fira Sans Extra Condensed Medium"/>
            </a:endParaRPr>
          </a:p>
        </p:txBody>
      </p:sp>
      <p:sp>
        <p:nvSpPr>
          <p:cNvPr id="1639" name="Google Shape;1639;p45"/>
          <p:cNvSpPr/>
          <p:nvPr/>
        </p:nvSpPr>
        <p:spPr>
          <a:xfrm>
            <a:off x="1212200" y="1382309"/>
            <a:ext cx="243093" cy="328544"/>
          </a:xfrm>
          <a:custGeom>
            <a:avLst/>
            <a:gdLst/>
            <a:ahLst/>
            <a:cxnLst/>
            <a:rect l="l" t="t" r="r" b="b"/>
            <a:pathLst>
              <a:path w="10833" h="14641" extrusionOk="0">
                <a:moveTo>
                  <a:pt x="4548" y="0"/>
                </a:moveTo>
                <a:cubicBezTo>
                  <a:pt x="4067" y="0"/>
                  <a:pt x="3661" y="370"/>
                  <a:pt x="3661" y="814"/>
                </a:cubicBezTo>
                <a:lnTo>
                  <a:pt x="3661" y="8984"/>
                </a:lnTo>
                <a:lnTo>
                  <a:pt x="3328" y="8984"/>
                </a:lnTo>
                <a:lnTo>
                  <a:pt x="2551" y="8356"/>
                </a:lnTo>
                <a:cubicBezTo>
                  <a:pt x="2551" y="8356"/>
                  <a:pt x="1584" y="7644"/>
                  <a:pt x="897" y="7644"/>
                </a:cubicBezTo>
                <a:cubicBezTo>
                  <a:pt x="801" y="7644"/>
                  <a:pt x="711" y="7658"/>
                  <a:pt x="629" y="7690"/>
                </a:cubicBezTo>
                <a:cubicBezTo>
                  <a:pt x="0" y="7949"/>
                  <a:pt x="0" y="8540"/>
                  <a:pt x="629" y="8984"/>
                </a:cubicBezTo>
                <a:cubicBezTo>
                  <a:pt x="1294" y="9465"/>
                  <a:pt x="1997" y="9576"/>
                  <a:pt x="2256" y="10093"/>
                </a:cubicBezTo>
                <a:cubicBezTo>
                  <a:pt x="2995" y="11720"/>
                  <a:pt x="4252" y="12164"/>
                  <a:pt x="4696" y="12238"/>
                </a:cubicBezTo>
                <a:lnTo>
                  <a:pt x="4696" y="14641"/>
                </a:lnTo>
                <a:lnTo>
                  <a:pt x="10019" y="14641"/>
                </a:lnTo>
                <a:lnTo>
                  <a:pt x="10019" y="12201"/>
                </a:lnTo>
                <a:cubicBezTo>
                  <a:pt x="10463" y="12053"/>
                  <a:pt x="10796" y="11239"/>
                  <a:pt x="10796" y="10278"/>
                </a:cubicBezTo>
                <a:lnTo>
                  <a:pt x="10796" y="6174"/>
                </a:lnTo>
                <a:cubicBezTo>
                  <a:pt x="10833" y="5731"/>
                  <a:pt x="10426" y="5324"/>
                  <a:pt x="9946" y="5324"/>
                </a:cubicBezTo>
                <a:cubicBezTo>
                  <a:pt x="9576" y="5324"/>
                  <a:pt x="9243" y="5546"/>
                  <a:pt x="9095" y="5842"/>
                </a:cubicBezTo>
                <a:lnTo>
                  <a:pt x="9021" y="5842"/>
                </a:lnTo>
                <a:lnTo>
                  <a:pt x="9021" y="5546"/>
                </a:lnTo>
                <a:cubicBezTo>
                  <a:pt x="9021" y="5102"/>
                  <a:pt x="8652" y="4733"/>
                  <a:pt x="8134" y="4733"/>
                </a:cubicBezTo>
                <a:cubicBezTo>
                  <a:pt x="7653" y="4733"/>
                  <a:pt x="7247" y="5102"/>
                  <a:pt x="7247" y="5546"/>
                </a:cubicBezTo>
                <a:lnTo>
                  <a:pt x="7247" y="5398"/>
                </a:lnTo>
                <a:cubicBezTo>
                  <a:pt x="7247" y="4917"/>
                  <a:pt x="6840" y="4548"/>
                  <a:pt x="6359" y="4548"/>
                </a:cubicBezTo>
                <a:cubicBezTo>
                  <a:pt x="5842" y="4548"/>
                  <a:pt x="5435" y="4917"/>
                  <a:pt x="5435" y="5398"/>
                </a:cubicBezTo>
                <a:lnTo>
                  <a:pt x="5435" y="814"/>
                </a:lnTo>
                <a:cubicBezTo>
                  <a:pt x="5435" y="370"/>
                  <a:pt x="5065" y="0"/>
                  <a:pt x="4548" y="0"/>
                </a:cubicBezTo>
                <a:close/>
              </a:path>
            </a:pathLst>
          </a:custGeom>
          <a:solidFill>
            <a:srgbClr val="D5DA76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45"/>
          <p:cNvSpPr/>
          <p:nvPr/>
        </p:nvSpPr>
        <p:spPr>
          <a:xfrm>
            <a:off x="1302629" y="1680118"/>
            <a:ext cx="152657" cy="97097"/>
          </a:xfrm>
          <a:custGeom>
            <a:avLst/>
            <a:gdLst/>
            <a:ahLst/>
            <a:cxnLst/>
            <a:rect l="l" t="t" r="r" b="b"/>
            <a:pathLst>
              <a:path w="6803" h="4327" extrusionOk="0">
                <a:moveTo>
                  <a:pt x="0" y="1"/>
                </a:moveTo>
                <a:lnTo>
                  <a:pt x="0" y="4326"/>
                </a:lnTo>
                <a:lnTo>
                  <a:pt x="6803" y="4326"/>
                </a:lnTo>
                <a:lnTo>
                  <a:pt x="6803" y="1"/>
                </a:lnTo>
                <a:close/>
              </a:path>
            </a:pathLst>
          </a:custGeom>
          <a:solidFill>
            <a:srgbClr val="D5DA76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Graphic 2" descr="Newspaper outline">
            <a:extLst>
              <a:ext uri="{FF2B5EF4-FFF2-40B4-BE49-F238E27FC236}">
                <a16:creationId xmlns:a16="http://schemas.microsoft.com/office/drawing/2014/main" id="{8913E5DC-8382-38FF-DD3E-8FCCA28A0A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17782" y="2036466"/>
            <a:ext cx="702997" cy="737307"/>
          </a:xfrm>
          <a:prstGeom prst="rect">
            <a:avLst/>
          </a:prstGeom>
        </p:spPr>
      </p:pic>
      <p:pic>
        <p:nvPicPr>
          <p:cNvPr id="5" name="Graphic 4" descr="Internet Banking outline">
            <a:extLst>
              <a:ext uri="{FF2B5EF4-FFF2-40B4-BE49-F238E27FC236}">
                <a16:creationId xmlns:a16="http://schemas.microsoft.com/office/drawing/2014/main" id="{030D325B-A9D3-735F-9772-A02D166F28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93704" y="4125969"/>
            <a:ext cx="701051" cy="737307"/>
          </a:xfrm>
          <a:prstGeom prst="rect">
            <a:avLst/>
          </a:prstGeom>
        </p:spPr>
      </p:pic>
      <p:pic>
        <p:nvPicPr>
          <p:cNvPr id="4" name="Graphic 3" descr="Receipt with solid fill">
            <a:extLst>
              <a:ext uri="{FF2B5EF4-FFF2-40B4-BE49-F238E27FC236}">
                <a16:creationId xmlns:a16="http://schemas.microsoft.com/office/drawing/2014/main" id="{2EE8A1B7-2B73-720F-5F58-02C38E946A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8607" y="3102321"/>
            <a:ext cx="625720" cy="732005"/>
          </a:xfrm>
          <a:prstGeom prst="rect">
            <a:avLst/>
          </a:prstGeom>
        </p:spPr>
      </p:pic>
      <p:sp>
        <p:nvSpPr>
          <p:cNvPr id="2" name="Google Shape;1623;p45">
            <a:extLst>
              <a:ext uri="{FF2B5EF4-FFF2-40B4-BE49-F238E27FC236}">
                <a16:creationId xmlns:a16="http://schemas.microsoft.com/office/drawing/2014/main" id="{3589D25C-DF5D-1DC2-8C53-DF5C6CCC3425}"/>
              </a:ext>
            </a:extLst>
          </p:cNvPr>
          <p:cNvSpPr txBox="1"/>
          <p:nvPr/>
        </p:nvSpPr>
        <p:spPr>
          <a:xfrm>
            <a:off x="4727699" y="3475963"/>
            <a:ext cx="2854800" cy="2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Using visual cues to guide customer through checkout</a:t>
            </a:r>
          </a:p>
        </p:txBody>
      </p:sp>
      <p:sp>
        <p:nvSpPr>
          <p:cNvPr id="6" name="Google Shape;1623;p45">
            <a:extLst>
              <a:ext uri="{FF2B5EF4-FFF2-40B4-BE49-F238E27FC236}">
                <a16:creationId xmlns:a16="http://schemas.microsoft.com/office/drawing/2014/main" id="{B80B7565-1A56-817D-3F81-1FFBB62A6096}"/>
              </a:ext>
            </a:extLst>
          </p:cNvPr>
          <p:cNvSpPr txBox="1"/>
          <p:nvPr/>
        </p:nvSpPr>
        <p:spPr>
          <a:xfrm>
            <a:off x="6095335" y="4494685"/>
            <a:ext cx="2854800" cy="2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Payment security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31"/>
          <p:cNvSpPr txBox="1">
            <a:spLocks noGrp="1"/>
          </p:cNvSpPr>
          <p:nvPr>
            <p:ph type="title"/>
          </p:nvPr>
        </p:nvSpPr>
        <p:spPr>
          <a:xfrm>
            <a:off x="2458766" y="128748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887" name="Google Shape;887;p31"/>
          <p:cNvSpPr txBox="1"/>
          <p:nvPr/>
        </p:nvSpPr>
        <p:spPr>
          <a:xfrm>
            <a:off x="997897" y="824212"/>
            <a:ext cx="1390451" cy="3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1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 cart abandonment rate</a:t>
            </a:r>
            <a:endParaRPr lang="en-GB" sz="12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31" name="TextBox 930">
            <a:extLst>
              <a:ext uri="{FF2B5EF4-FFF2-40B4-BE49-F238E27FC236}">
                <a16:creationId xmlns:a16="http://schemas.microsoft.com/office/drawing/2014/main" id="{AB9F56D8-00F3-DFFA-E771-DE62F11E9890}"/>
              </a:ext>
            </a:extLst>
          </p:cNvPr>
          <p:cNvSpPr txBox="1"/>
          <p:nvPr/>
        </p:nvSpPr>
        <p:spPr>
          <a:xfrm>
            <a:off x="6323218" y="859809"/>
            <a:ext cx="247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vi-VN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56556AB-5A34-E9D3-B36B-AB4C14AC1BC1}"/>
              </a:ext>
            </a:extLst>
          </p:cNvPr>
          <p:cNvGrpSpPr/>
          <p:nvPr/>
        </p:nvGrpSpPr>
        <p:grpSpPr>
          <a:xfrm>
            <a:off x="1937211" y="2041051"/>
            <a:ext cx="1121149" cy="1389828"/>
            <a:chOff x="1937211" y="2041050"/>
            <a:chExt cx="1233368" cy="1583320"/>
          </a:xfrm>
        </p:grpSpPr>
        <p:sp>
          <p:nvSpPr>
            <p:cNvPr id="880" name="Google Shape;880;p31"/>
            <p:cNvSpPr/>
            <p:nvPr/>
          </p:nvSpPr>
          <p:spPr>
            <a:xfrm>
              <a:off x="1937211" y="2041050"/>
              <a:ext cx="1233368" cy="1491704"/>
            </a:xfrm>
            <a:custGeom>
              <a:avLst/>
              <a:gdLst/>
              <a:ahLst/>
              <a:cxnLst/>
              <a:rect l="l" t="t" r="r" b="b"/>
              <a:pathLst>
                <a:path w="26080" h="30123" extrusionOk="0">
                  <a:moveTo>
                    <a:pt x="13040" y="0"/>
                  </a:moveTo>
                  <a:lnTo>
                    <a:pt x="0" y="7538"/>
                  </a:lnTo>
                  <a:lnTo>
                    <a:pt x="0" y="22584"/>
                  </a:lnTo>
                  <a:lnTo>
                    <a:pt x="13040" y="30122"/>
                  </a:lnTo>
                  <a:lnTo>
                    <a:pt x="26080" y="22584"/>
                  </a:lnTo>
                  <a:lnTo>
                    <a:pt x="26080" y="7538"/>
                  </a:lnTo>
                  <a:lnTo>
                    <a:pt x="130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1"/>
            <p:cNvSpPr txBox="1"/>
            <p:nvPr/>
          </p:nvSpPr>
          <p:spPr>
            <a:xfrm>
              <a:off x="1996012" y="2208685"/>
              <a:ext cx="1115765" cy="9692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GB" sz="900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Low checkout success rate</a:t>
              </a:r>
              <a:endParaRPr sz="7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</p:txBody>
        </p:sp>
        <p:sp>
          <p:nvSpPr>
            <p:cNvPr id="904" name="Google Shape;904;p31"/>
            <p:cNvSpPr/>
            <p:nvPr/>
          </p:nvSpPr>
          <p:spPr>
            <a:xfrm>
              <a:off x="2320537" y="3079999"/>
              <a:ext cx="466714" cy="544371"/>
            </a:xfrm>
            <a:custGeom>
              <a:avLst/>
              <a:gdLst/>
              <a:ahLst/>
              <a:cxnLst/>
              <a:rect l="l" t="t" r="r" b="b"/>
              <a:pathLst>
                <a:path w="26080" h="30093" extrusionOk="0">
                  <a:moveTo>
                    <a:pt x="13040" y="1"/>
                  </a:moveTo>
                  <a:lnTo>
                    <a:pt x="0" y="7539"/>
                  </a:lnTo>
                  <a:lnTo>
                    <a:pt x="0" y="22584"/>
                  </a:lnTo>
                  <a:lnTo>
                    <a:pt x="13040" y="30092"/>
                  </a:lnTo>
                  <a:lnTo>
                    <a:pt x="26080" y="22584"/>
                  </a:lnTo>
                  <a:lnTo>
                    <a:pt x="26080" y="7539"/>
                  </a:lnTo>
                  <a:lnTo>
                    <a:pt x="13040" y="1"/>
                  </a:ln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</a:t>
              </a:r>
              <a:endParaRPr sz="17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F2706E8-EE0E-A335-F829-11557B144B94}"/>
              </a:ext>
            </a:extLst>
          </p:cNvPr>
          <p:cNvGrpSpPr/>
          <p:nvPr/>
        </p:nvGrpSpPr>
        <p:grpSpPr>
          <a:xfrm>
            <a:off x="1306570" y="3313293"/>
            <a:ext cx="1234861" cy="1570429"/>
            <a:chOff x="1306570" y="3313293"/>
            <a:chExt cx="1245905" cy="1701459"/>
          </a:xfrm>
        </p:grpSpPr>
        <p:sp>
          <p:nvSpPr>
            <p:cNvPr id="879" name="Google Shape;879;p31"/>
            <p:cNvSpPr/>
            <p:nvPr/>
          </p:nvSpPr>
          <p:spPr>
            <a:xfrm>
              <a:off x="1319107" y="3313293"/>
              <a:ext cx="1233368" cy="1440180"/>
            </a:xfrm>
            <a:custGeom>
              <a:avLst/>
              <a:gdLst/>
              <a:ahLst/>
              <a:cxnLst/>
              <a:rect l="l" t="t" r="r" b="b"/>
              <a:pathLst>
                <a:path w="26050" h="30093" extrusionOk="0">
                  <a:moveTo>
                    <a:pt x="13040" y="1"/>
                  </a:moveTo>
                  <a:lnTo>
                    <a:pt x="0" y="7539"/>
                  </a:lnTo>
                  <a:lnTo>
                    <a:pt x="0" y="22584"/>
                  </a:lnTo>
                  <a:lnTo>
                    <a:pt x="13040" y="30092"/>
                  </a:lnTo>
                  <a:lnTo>
                    <a:pt x="26049" y="22584"/>
                  </a:lnTo>
                  <a:lnTo>
                    <a:pt x="26049" y="7539"/>
                  </a:lnTo>
                  <a:lnTo>
                    <a:pt x="130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1"/>
            <p:cNvSpPr txBox="1"/>
            <p:nvPr/>
          </p:nvSpPr>
          <p:spPr>
            <a:xfrm>
              <a:off x="1306570" y="3970583"/>
              <a:ext cx="1233372" cy="3483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 sz="1100" b="1" dirty="0">
                  <a:solidFill>
                    <a:schemeClr val="bg1"/>
                  </a:solidFill>
                  <a:effectLst/>
                </a:rPr>
                <a:t> </a:t>
              </a:r>
              <a:r>
                <a:rPr lang="en-US" sz="900" b="1" dirty="0">
                  <a:solidFill>
                    <a:schemeClr val="bg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Desktop &gt; Mobile  Common errors related to required fields &amp; payment method</a:t>
              </a:r>
              <a:br>
                <a:rPr lang="en-US" sz="900" dirty="0"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</a:br>
              <a:endParaRPr lang="en-GB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endParaRPr>
            </a:p>
          </p:txBody>
        </p:sp>
        <p:sp>
          <p:nvSpPr>
            <p:cNvPr id="905" name="Google Shape;905;p31"/>
            <p:cNvSpPr/>
            <p:nvPr/>
          </p:nvSpPr>
          <p:spPr>
            <a:xfrm>
              <a:off x="1728538" y="4470381"/>
              <a:ext cx="466714" cy="544371"/>
            </a:xfrm>
            <a:custGeom>
              <a:avLst/>
              <a:gdLst/>
              <a:ahLst/>
              <a:cxnLst/>
              <a:rect l="l" t="t" r="r" b="b"/>
              <a:pathLst>
                <a:path w="26080" h="30093" extrusionOk="0">
                  <a:moveTo>
                    <a:pt x="13040" y="1"/>
                  </a:moveTo>
                  <a:lnTo>
                    <a:pt x="0" y="7539"/>
                  </a:lnTo>
                  <a:lnTo>
                    <a:pt x="0" y="22584"/>
                  </a:lnTo>
                  <a:lnTo>
                    <a:pt x="13040" y="30092"/>
                  </a:lnTo>
                  <a:lnTo>
                    <a:pt x="26080" y="22584"/>
                  </a:lnTo>
                  <a:lnTo>
                    <a:pt x="26080" y="7539"/>
                  </a:lnTo>
                  <a:lnTo>
                    <a:pt x="13040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</a:t>
              </a:r>
              <a:endParaRPr sz="17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20" name="Google Shape;934;p33">
            <a:extLst>
              <a:ext uri="{FF2B5EF4-FFF2-40B4-BE49-F238E27FC236}">
                <a16:creationId xmlns:a16="http://schemas.microsoft.com/office/drawing/2014/main" id="{6EB24917-64BD-7B71-CF4E-955537D4850D}"/>
              </a:ext>
            </a:extLst>
          </p:cNvPr>
          <p:cNvSpPr/>
          <p:nvPr/>
        </p:nvSpPr>
        <p:spPr>
          <a:xfrm flipH="1">
            <a:off x="3668562" y="3546033"/>
            <a:ext cx="1549768" cy="969270"/>
          </a:xfrm>
          <a:prstGeom prst="roundRect">
            <a:avLst>
              <a:gd name="adj" fmla="val 2428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vi-VN" sz="11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0" name="Google Shape;950;p33">
            <a:extLst>
              <a:ext uri="{FF2B5EF4-FFF2-40B4-BE49-F238E27FC236}">
                <a16:creationId xmlns:a16="http://schemas.microsoft.com/office/drawing/2014/main" id="{EBDB6322-E8E6-3FCB-A986-F78F95DDC576}"/>
              </a:ext>
            </a:extLst>
          </p:cNvPr>
          <p:cNvSpPr/>
          <p:nvPr/>
        </p:nvSpPr>
        <p:spPr>
          <a:xfrm flipH="1">
            <a:off x="3610780" y="2169066"/>
            <a:ext cx="1559053" cy="969270"/>
          </a:xfrm>
          <a:prstGeom prst="roundRect">
            <a:avLst>
              <a:gd name="adj" fmla="val 2839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4" name="Google Shape;994;p35">
            <a:extLst>
              <a:ext uri="{FF2B5EF4-FFF2-40B4-BE49-F238E27FC236}">
                <a16:creationId xmlns:a16="http://schemas.microsoft.com/office/drawing/2014/main" id="{D7D7DAB6-8E6F-F0C1-15C3-9B0E7C1A9A5E}"/>
              </a:ext>
            </a:extLst>
          </p:cNvPr>
          <p:cNvSpPr/>
          <p:nvPr/>
        </p:nvSpPr>
        <p:spPr>
          <a:xfrm>
            <a:off x="6359451" y="2103549"/>
            <a:ext cx="1973948" cy="23655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</a:pPr>
            <a:r>
              <a:rPr lang="en-US" sz="1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en-US" sz="1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9" name="TextBox 918">
            <a:extLst>
              <a:ext uri="{FF2B5EF4-FFF2-40B4-BE49-F238E27FC236}">
                <a16:creationId xmlns:a16="http://schemas.microsoft.com/office/drawing/2014/main" id="{A29BDAE9-F269-5275-D7F2-2486C0FBCE04}"/>
              </a:ext>
            </a:extLst>
          </p:cNvPr>
          <p:cNvSpPr txBox="1"/>
          <p:nvPr/>
        </p:nvSpPr>
        <p:spPr>
          <a:xfrm>
            <a:off x="6359451" y="2886862"/>
            <a:ext cx="1959955" cy="1084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0" lang="en-US" altLang="en-US" sz="9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Reduce the number of steps needed to complete payment </a:t>
            </a:r>
          </a:p>
          <a:p>
            <a:pPr algn="ctr"/>
            <a:r>
              <a:rPr lang="en-US" sz="9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Enhance UI/UX on mobile</a:t>
            </a:r>
            <a:br>
              <a:rPr lang="en-US" sz="9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sz="9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Apply Technology &amp; Security</a:t>
            </a:r>
            <a:br>
              <a:rPr lang="en-US" sz="9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sz="900" b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Diversity of payment methods</a:t>
            </a:r>
            <a:br>
              <a:rPr lang="en-US" sz="900" b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</a:br>
            <a:endParaRPr lang="en-US" sz="900" b="1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  <a:p>
            <a:endParaRPr lang="vi-VN" sz="105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29" name="Google Shape;992;p35">
            <a:extLst>
              <a:ext uri="{FF2B5EF4-FFF2-40B4-BE49-F238E27FC236}">
                <a16:creationId xmlns:a16="http://schemas.microsoft.com/office/drawing/2014/main" id="{7D468608-DA28-6407-BD65-F9EF13363A06}"/>
              </a:ext>
            </a:extLst>
          </p:cNvPr>
          <p:cNvSpPr/>
          <p:nvPr/>
        </p:nvSpPr>
        <p:spPr>
          <a:xfrm>
            <a:off x="6359451" y="856316"/>
            <a:ext cx="1973947" cy="918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algn="ctr"/>
            <a:r>
              <a:rPr lang="en-US" sz="9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Marketing</a:t>
            </a:r>
            <a:br>
              <a:rPr lang="en-US" sz="9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sz="9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Advertising</a:t>
            </a:r>
            <a:br>
              <a:rPr lang="en-US" sz="9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sz="9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Make believe</a:t>
            </a:r>
            <a:br>
              <a:rPr lang="en-US" sz="9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r>
              <a:rPr lang="en-US" sz="9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Use “Quick access” feature </a:t>
            </a:r>
            <a:br>
              <a:rPr lang="en-US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vi-VN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89" name="Google Shape;889;p31"/>
          <p:cNvSpPr/>
          <p:nvPr/>
        </p:nvSpPr>
        <p:spPr>
          <a:xfrm>
            <a:off x="439872" y="2169066"/>
            <a:ext cx="866388" cy="1011041"/>
          </a:xfrm>
          <a:custGeom>
            <a:avLst/>
            <a:gdLst/>
            <a:ahLst/>
            <a:cxnLst/>
            <a:rect l="l" t="t" r="r" b="b"/>
            <a:pathLst>
              <a:path w="18299" h="21126" extrusionOk="0">
                <a:moveTo>
                  <a:pt x="9149" y="1"/>
                </a:moveTo>
                <a:lnTo>
                  <a:pt x="0" y="5289"/>
                </a:lnTo>
                <a:lnTo>
                  <a:pt x="0" y="15837"/>
                </a:lnTo>
                <a:lnTo>
                  <a:pt x="9149" y="21126"/>
                </a:lnTo>
                <a:lnTo>
                  <a:pt x="18298" y="15837"/>
                </a:lnTo>
                <a:lnTo>
                  <a:pt x="18298" y="5289"/>
                </a:lnTo>
                <a:lnTo>
                  <a:pt x="914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Story</a:t>
            </a:r>
            <a:endParaRPr sz="2000" dirty="0">
              <a:solidFill>
                <a:schemeClr val="l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D896AB7-099A-0E2B-FB70-6ED3357B1F3D}"/>
              </a:ext>
            </a:extLst>
          </p:cNvPr>
          <p:cNvGrpSpPr/>
          <p:nvPr/>
        </p:nvGrpSpPr>
        <p:grpSpPr>
          <a:xfrm>
            <a:off x="1327326" y="733806"/>
            <a:ext cx="1121149" cy="1476463"/>
            <a:chOff x="1327326" y="733806"/>
            <a:chExt cx="1234789" cy="1626118"/>
          </a:xfrm>
        </p:grpSpPr>
        <p:sp>
          <p:nvSpPr>
            <p:cNvPr id="881" name="Google Shape;881;p31"/>
            <p:cNvSpPr/>
            <p:nvPr/>
          </p:nvSpPr>
          <p:spPr>
            <a:xfrm>
              <a:off x="1327326" y="733806"/>
              <a:ext cx="1234789" cy="1348954"/>
            </a:xfrm>
            <a:custGeom>
              <a:avLst/>
              <a:gdLst/>
              <a:ahLst/>
              <a:cxnLst/>
              <a:rect l="l" t="t" r="r" b="b"/>
              <a:pathLst>
                <a:path w="26080" h="30093" extrusionOk="0">
                  <a:moveTo>
                    <a:pt x="13040" y="1"/>
                  </a:moveTo>
                  <a:lnTo>
                    <a:pt x="0" y="7539"/>
                  </a:lnTo>
                  <a:lnTo>
                    <a:pt x="0" y="22584"/>
                  </a:lnTo>
                  <a:lnTo>
                    <a:pt x="13040" y="30092"/>
                  </a:lnTo>
                  <a:lnTo>
                    <a:pt x="26080" y="22584"/>
                  </a:lnTo>
                  <a:lnTo>
                    <a:pt x="26080" y="7539"/>
                  </a:lnTo>
                  <a:lnTo>
                    <a:pt x="130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1"/>
            <p:cNvSpPr/>
            <p:nvPr/>
          </p:nvSpPr>
          <p:spPr>
            <a:xfrm>
              <a:off x="1691724" y="1867046"/>
              <a:ext cx="490885" cy="492878"/>
            </a:xfrm>
            <a:custGeom>
              <a:avLst/>
              <a:gdLst/>
              <a:ahLst/>
              <a:cxnLst/>
              <a:rect l="l" t="t" r="r" b="b"/>
              <a:pathLst>
                <a:path w="26080" h="30093" extrusionOk="0">
                  <a:moveTo>
                    <a:pt x="13040" y="1"/>
                  </a:moveTo>
                  <a:lnTo>
                    <a:pt x="0" y="7539"/>
                  </a:lnTo>
                  <a:lnTo>
                    <a:pt x="0" y="22584"/>
                  </a:lnTo>
                  <a:lnTo>
                    <a:pt x="13040" y="30092"/>
                  </a:lnTo>
                  <a:lnTo>
                    <a:pt x="26080" y="22584"/>
                  </a:lnTo>
                  <a:lnTo>
                    <a:pt x="26080" y="7539"/>
                  </a:lnTo>
                  <a:lnTo>
                    <a:pt x="13040" y="1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</a:t>
              </a:r>
              <a:endParaRPr sz="17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" name="Google Shape;885;p31">
              <a:extLst>
                <a:ext uri="{FF2B5EF4-FFF2-40B4-BE49-F238E27FC236}">
                  <a16:creationId xmlns:a16="http://schemas.microsoft.com/office/drawing/2014/main" id="{5BA5AE7D-80AB-AFCC-CA7B-8193BF2F7982}"/>
                </a:ext>
              </a:extLst>
            </p:cNvPr>
            <p:cNvSpPr txBox="1"/>
            <p:nvPr/>
          </p:nvSpPr>
          <p:spPr>
            <a:xfrm>
              <a:off x="1353727" y="896254"/>
              <a:ext cx="1181986" cy="9692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en-GB" sz="900" b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High cart abandonment rate</a:t>
              </a:r>
              <a:endParaRPr sz="7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Roboto"/>
              </a:endParaRPr>
            </a:p>
          </p:txBody>
        </p:sp>
      </p:grpSp>
      <p:sp>
        <p:nvSpPr>
          <p:cNvPr id="25" name="Google Shape;939;p33">
            <a:extLst>
              <a:ext uri="{FF2B5EF4-FFF2-40B4-BE49-F238E27FC236}">
                <a16:creationId xmlns:a16="http://schemas.microsoft.com/office/drawing/2014/main" id="{F0CFB42F-A41C-893A-BEF3-D0B03C4A9636}"/>
              </a:ext>
            </a:extLst>
          </p:cNvPr>
          <p:cNvSpPr/>
          <p:nvPr/>
        </p:nvSpPr>
        <p:spPr>
          <a:xfrm flipH="1">
            <a:off x="3595199" y="830891"/>
            <a:ext cx="1559052" cy="969002"/>
          </a:xfrm>
          <a:prstGeom prst="roundRect">
            <a:avLst>
              <a:gd name="adj" fmla="val 2223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900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Fira Sans Extra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900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Fira Sans Extra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Waiting &amp; Sales</a:t>
            </a:r>
            <a:br>
              <a:rPr lang="en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</a:br>
            <a:r>
              <a:rPr lang="en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Extra Cost</a:t>
            </a:r>
            <a:br>
              <a:rPr lang="en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</a:br>
            <a:r>
              <a:rPr lang="en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Login to pay</a:t>
            </a:r>
            <a:br>
              <a:rPr lang="en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</a:br>
            <a:r>
              <a:rPr lang="en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Payment process</a:t>
            </a:r>
            <a:br>
              <a:rPr lang="en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</a:br>
            <a:br>
              <a:rPr lang="en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</a:br>
            <a:endParaRPr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244F8C-88C3-906F-E676-EF08C6973235}"/>
              </a:ext>
            </a:extLst>
          </p:cNvPr>
          <p:cNvSpPr txBox="1"/>
          <p:nvPr/>
        </p:nvSpPr>
        <p:spPr>
          <a:xfrm>
            <a:off x="3410328" y="2330423"/>
            <a:ext cx="1959955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Complicated process</a:t>
            </a:r>
          </a:p>
          <a:p>
            <a:pPr algn="ctr"/>
            <a:r>
              <a:rPr lang="en-US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Free time</a:t>
            </a:r>
          </a:p>
          <a:p>
            <a:pPr algn="ctr"/>
            <a:r>
              <a:rPr lang="en-US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System error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Limited payment method</a:t>
            </a:r>
          </a:p>
          <a:p>
            <a:endParaRPr lang="vi-VN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E955BE-B861-D44B-4AA9-B4131061C021}"/>
              </a:ext>
            </a:extLst>
          </p:cNvPr>
          <p:cNvSpPr txBox="1"/>
          <p:nvPr/>
        </p:nvSpPr>
        <p:spPr>
          <a:xfrm>
            <a:off x="3463468" y="3749848"/>
            <a:ext cx="195995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UI/UX</a:t>
            </a:r>
          </a:p>
          <a:p>
            <a:pPr algn="ctr"/>
            <a:r>
              <a:rPr lang="en-US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Unnecessary fields</a:t>
            </a:r>
          </a:p>
          <a:p>
            <a:pPr algn="ctr"/>
            <a:r>
              <a:rPr lang="en-US" sz="900" b="1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Fira Sans Extra Condensed Medium"/>
              </a:rPr>
              <a:t>Payment method</a:t>
            </a:r>
          </a:p>
          <a:p>
            <a:endParaRPr lang="vi-VN" sz="10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2128E19-BD1C-5AEB-E622-9D09FE29E38A}"/>
              </a:ext>
            </a:extLst>
          </p:cNvPr>
          <p:cNvCxnSpPr/>
          <p:nvPr/>
        </p:nvCxnSpPr>
        <p:spPr>
          <a:xfrm flipV="1">
            <a:off x="1073239" y="1764406"/>
            <a:ext cx="515155" cy="515155"/>
          </a:xfrm>
          <a:prstGeom prst="line">
            <a:avLst/>
          </a:prstGeom>
          <a:ln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3A2702D-14CC-F63E-E180-101D72F87528}"/>
              </a:ext>
            </a:extLst>
          </p:cNvPr>
          <p:cNvCxnSpPr>
            <a:cxnSpLocks/>
          </p:cNvCxnSpPr>
          <p:nvPr/>
        </p:nvCxnSpPr>
        <p:spPr>
          <a:xfrm>
            <a:off x="1091503" y="3050612"/>
            <a:ext cx="468241" cy="468241"/>
          </a:xfrm>
          <a:prstGeom prst="line">
            <a:avLst/>
          </a:prstGeom>
          <a:ln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3601668-4F0D-C151-33A4-3B65A0E592AE}"/>
              </a:ext>
            </a:extLst>
          </p:cNvPr>
          <p:cNvCxnSpPr/>
          <p:nvPr/>
        </p:nvCxnSpPr>
        <p:spPr>
          <a:xfrm>
            <a:off x="1306260" y="2653701"/>
            <a:ext cx="611529" cy="0"/>
          </a:xfrm>
          <a:prstGeom prst="line">
            <a:avLst/>
          </a:prstGeom>
          <a:ln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6993461-8AA1-E6B0-A1E3-72422F3D0C5B}"/>
              </a:ext>
            </a:extLst>
          </p:cNvPr>
          <p:cNvCxnSpPr/>
          <p:nvPr/>
        </p:nvCxnSpPr>
        <p:spPr>
          <a:xfrm>
            <a:off x="3058360" y="2653701"/>
            <a:ext cx="552420" cy="0"/>
          </a:xfrm>
          <a:prstGeom prst="line">
            <a:avLst/>
          </a:prstGeom>
          <a:ln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170101D-6EDB-6ED6-76E6-BBAC7DE4A4B3}"/>
              </a:ext>
            </a:extLst>
          </p:cNvPr>
          <p:cNvCxnSpPr/>
          <p:nvPr/>
        </p:nvCxnSpPr>
        <p:spPr>
          <a:xfrm>
            <a:off x="2529009" y="3977928"/>
            <a:ext cx="1139553" cy="0"/>
          </a:xfrm>
          <a:prstGeom prst="line">
            <a:avLst/>
          </a:prstGeom>
          <a:ln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003B044-775B-F4D5-2850-DB216DFBB948}"/>
              </a:ext>
            </a:extLst>
          </p:cNvPr>
          <p:cNvCxnSpPr>
            <a:cxnSpLocks/>
            <a:stCxn id="3" idx="3"/>
            <a:endCxn id="25" idx="3"/>
          </p:cNvCxnSpPr>
          <p:nvPr/>
        </p:nvCxnSpPr>
        <p:spPr>
          <a:xfrm flipV="1">
            <a:off x="2424503" y="1315392"/>
            <a:ext cx="1170696" cy="5945"/>
          </a:xfrm>
          <a:prstGeom prst="line">
            <a:avLst/>
          </a:prstGeom>
          <a:ln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9533776-953D-7312-FCBA-BADA5B3C9127}"/>
              </a:ext>
            </a:extLst>
          </p:cNvPr>
          <p:cNvCxnSpPr>
            <a:stCxn id="25" idx="1"/>
          </p:cNvCxnSpPr>
          <p:nvPr/>
        </p:nvCxnSpPr>
        <p:spPr>
          <a:xfrm>
            <a:off x="5154251" y="1315392"/>
            <a:ext cx="1205200" cy="0"/>
          </a:xfrm>
          <a:prstGeom prst="line">
            <a:avLst/>
          </a:prstGeom>
          <a:ln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9E7904A-F3AA-3DAF-00DC-D23F3CA1FB68}"/>
              </a:ext>
            </a:extLst>
          </p:cNvPr>
          <p:cNvCxnSpPr/>
          <p:nvPr/>
        </p:nvCxnSpPr>
        <p:spPr>
          <a:xfrm>
            <a:off x="5169833" y="2653701"/>
            <a:ext cx="1222381" cy="0"/>
          </a:xfrm>
          <a:prstGeom prst="line">
            <a:avLst/>
          </a:prstGeom>
          <a:ln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587C3D7-46AF-0DF7-097E-6C3D5C5AB5C4}"/>
              </a:ext>
            </a:extLst>
          </p:cNvPr>
          <p:cNvCxnSpPr/>
          <p:nvPr/>
        </p:nvCxnSpPr>
        <p:spPr>
          <a:xfrm>
            <a:off x="5218330" y="4030668"/>
            <a:ext cx="1141121" cy="0"/>
          </a:xfrm>
          <a:prstGeom prst="line">
            <a:avLst/>
          </a:prstGeom>
          <a:ln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4"/>
          <p:cNvSpPr txBox="1">
            <a:spLocks noGrp="1"/>
          </p:cNvSpPr>
          <p:nvPr>
            <p:ph type="title"/>
          </p:nvPr>
        </p:nvSpPr>
        <p:spPr>
          <a:xfrm>
            <a:off x="2514574" y="409575"/>
            <a:ext cx="4497927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Online platform checkout flow</a:t>
            </a:r>
            <a:endParaRPr dirty="0"/>
          </a:p>
        </p:txBody>
      </p:sp>
      <p:sp>
        <p:nvSpPr>
          <p:cNvPr id="487" name="Google Shape;487;p24"/>
          <p:cNvSpPr/>
          <p:nvPr/>
        </p:nvSpPr>
        <p:spPr>
          <a:xfrm>
            <a:off x="1021526" y="3095341"/>
            <a:ext cx="69" cy="499810"/>
          </a:xfrm>
          <a:custGeom>
            <a:avLst/>
            <a:gdLst/>
            <a:ahLst/>
            <a:cxnLst/>
            <a:rect l="l" t="t" r="r" b="b"/>
            <a:pathLst>
              <a:path w="1" h="7266" fill="none" extrusionOk="0">
                <a:moveTo>
                  <a:pt x="0" y="1"/>
                </a:moveTo>
                <a:lnTo>
                  <a:pt x="0" y="7265"/>
                </a:lnTo>
              </a:path>
            </a:pathLst>
          </a:custGeom>
          <a:noFill/>
          <a:ln w="28575" cap="flat" cmpd="sng">
            <a:solidFill>
              <a:schemeClr val="accen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4"/>
          <p:cNvSpPr txBox="1"/>
          <p:nvPr/>
        </p:nvSpPr>
        <p:spPr>
          <a:xfrm>
            <a:off x="154976" y="3855185"/>
            <a:ext cx="17331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Browse 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Product</a:t>
            </a:r>
            <a:endParaRPr sz="18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91" name="Google Shape;491;p24"/>
          <p:cNvSpPr/>
          <p:nvPr/>
        </p:nvSpPr>
        <p:spPr>
          <a:xfrm>
            <a:off x="3775282" y="3095341"/>
            <a:ext cx="69" cy="499810"/>
          </a:xfrm>
          <a:custGeom>
            <a:avLst/>
            <a:gdLst/>
            <a:ahLst/>
            <a:cxnLst/>
            <a:rect l="l" t="t" r="r" b="b"/>
            <a:pathLst>
              <a:path w="1" h="7266" fill="none" extrusionOk="0">
                <a:moveTo>
                  <a:pt x="1" y="1"/>
                </a:moveTo>
                <a:lnTo>
                  <a:pt x="1" y="7265"/>
                </a:ln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4"/>
          <p:cNvSpPr txBox="1"/>
          <p:nvPr/>
        </p:nvSpPr>
        <p:spPr>
          <a:xfrm>
            <a:off x="2931532" y="3855185"/>
            <a:ext cx="16875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Login/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Guest</a:t>
            </a:r>
            <a:endParaRPr sz="18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95" name="Google Shape;495;p24"/>
          <p:cNvSpPr/>
          <p:nvPr/>
        </p:nvSpPr>
        <p:spPr>
          <a:xfrm>
            <a:off x="2369730" y="1778769"/>
            <a:ext cx="69" cy="499810"/>
          </a:xfrm>
          <a:custGeom>
            <a:avLst/>
            <a:gdLst/>
            <a:ahLst/>
            <a:cxnLst/>
            <a:rect l="l" t="t" r="r" b="b"/>
            <a:pathLst>
              <a:path w="1" h="7266" fill="none" extrusionOk="0">
                <a:moveTo>
                  <a:pt x="1" y="1"/>
                </a:moveTo>
                <a:lnTo>
                  <a:pt x="1" y="7265"/>
                </a:lnTo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4"/>
          <p:cNvSpPr txBox="1"/>
          <p:nvPr/>
        </p:nvSpPr>
        <p:spPr>
          <a:xfrm>
            <a:off x="1656985" y="1345115"/>
            <a:ext cx="1502764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Add products to cart</a:t>
            </a:r>
            <a:endParaRPr sz="1800" dirty="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99" name="Google Shape;499;p24"/>
          <p:cNvSpPr/>
          <p:nvPr/>
        </p:nvSpPr>
        <p:spPr>
          <a:xfrm>
            <a:off x="5085892" y="1778769"/>
            <a:ext cx="69" cy="499810"/>
          </a:xfrm>
          <a:custGeom>
            <a:avLst/>
            <a:gdLst/>
            <a:ahLst/>
            <a:cxnLst/>
            <a:rect l="l" t="t" r="r" b="b"/>
            <a:pathLst>
              <a:path w="1" h="7266" fill="none" extrusionOk="0">
                <a:moveTo>
                  <a:pt x="0" y="1"/>
                </a:moveTo>
                <a:lnTo>
                  <a:pt x="0" y="7265"/>
                </a:lnTo>
              </a:path>
            </a:pathLst>
          </a:custGeom>
          <a:noFill/>
          <a:ln w="28575" cap="flat" cmpd="sng">
            <a:solidFill>
              <a:schemeClr val="accent4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4"/>
          <p:cNvSpPr txBox="1"/>
          <p:nvPr/>
        </p:nvSpPr>
        <p:spPr>
          <a:xfrm>
            <a:off x="4252587" y="1341716"/>
            <a:ext cx="1666609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Enter billing &amp; shipping details</a:t>
            </a:r>
            <a:endParaRPr sz="1800" dirty="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" name="Google Shape;498;p24">
            <a:extLst>
              <a:ext uri="{FF2B5EF4-FFF2-40B4-BE49-F238E27FC236}">
                <a16:creationId xmlns:a16="http://schemas.microsoft.com/office/drawing/2014/main" id="{F5E63B38-9A43-8C1B-726E-E4A2F1CDA88F}"/>
              </a:ext>
            </a:extLst>
          </p:cNvPr>
          <p:cNvSpPr/>
          <p:nvPr/>
        </p:nvSpPr>
        <p:spPr>
          <a:xfrm>
            <a:off x="7053067" y="2313939"/>
            <a:ext cx="1729624" cy="673930"/>
          </a:xfrm>
          <a:custGeom>
            <a:avLst/>
            <a:gdLst/>
            <a:ahLst/>
            <a:cxnLst/>
            <a:rect l="l" t="t" r="r" b="b"/>
            <a:pathLst>
              <a:path w="32311" h="18420" extrusionOk="0">
                <a:moveTo>
                  <a:pt x="0" y="0"/>
                </a:moveTo>
                <a:lnTo>
                  <a:pt x="7933" y="9210"/>
                </a:lnTo>
                <a:lnTo>
                  <a:pt x="0" y="18420"/>
                </a:lnTo>
                <a:lnTo>
                  <a:pt x="24347" y="18420"/>
                </a:lnTo>
                <a:lnTo>
                  <a:pt x="32311" y="9210"/>
                </a:lnTo>
                <a:lnTo>
                  <a:pt x="24347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86;p24">
            <a:extLst>
              <a:ext uri="{FF2B5EF4-FFF2-40B4-BE49-F238E27FC236}">
                <a16:creationId xmlns:a16="http://schemas.microsoft.com/office/drawing/2014/main" id="{B55F869E-C8A6-E26F-5DDB-BA9321F2CEF0}"/>
              </a:ext>
            </a:extLst>
          </p:cNvPr>
          <p:cNvSpPr/>
          <p:nvPr/>
        </p:nvSpPr>
        <p:spPr>
          <a:xfrm>
            <a:off x="254540" y="2327634"/>
            <a:ext cx="1729624" cy="673930"/>
          </a:xfrm>
          <a:custGeom>
            <a:avLst/>
            <a:gdLst/>
            <a:ahLst/>
            <a:cxnLst/>
            <a:rect l="l" t="t" r="r" b="b"/>
            <a:pathLst>
              <a:path w="32311" h="18420" extrusionOk="0">
                <a:moveTo>
                  <a:pt x="0" y="0"/>
                </a:moveTo>
                <a:lnTo>
                  <a:pt x="7964" y="9210"/>
                </a:lnTo>
                <a:lnTo>
                  <a:pt x="0" y="18420"/>
                </a:lnTo>
                <a:lnTo>
                  <a:pt x="24347" y="18420"/>
                </a:lnTo>
                <a:lnTo>
                  <a:pt x="32311" y="9210"/>
                </a:lnTo>
                <a:lnTo>
                  <a:pt x="2434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90;p24">
            <a:extLst>
              <a:ext uri="{FF2B5EF4-FFF2-40B4-BE49-F238E27FC236}">
                <a16:creationId xmlns:a16="http://schemas.microsoft.com/office/drawing/2014/main" id="{38C621F4-AC16-30B6-A3E5-9C126A22C934}"/>
              </a:ext>
            </a:extLst>
          </p:cNvPr>
          <p:cNvSpPr/>
          <p:nvPr/>
        </p:nvSpPr>
        <p:spPr>
          <a:xfrm>
            <a:off x="2979970" y="2318436"/>
            <a:ext cx="1728018" cy="673930"/>
          </a:xfrm>
          <a:custGeom>
            <a:avLst/>
            <a:gdLst/>
            <a:ahLst/>
            <a:cxnLst/>
            <a:rect l="l" t="t" r="r" b="b"/>
            <a:pathLst>
              <a:path w="32281" h="18420" extrusionOk="0">
                <a:moveTo>
                  <a:pt x="1" y="0"/>
                </a:moveTo>
                <a:lnTo>
                  <a:pt x="7934" y="9210"/>
                </a:lnTo>
                <a:lnTo>
                  <a:pt x="1" y="18420"/>
                </a:lnTo>
                <a:lnTo>
                  <a:pt x="24348" y="18420"/>
                </a:lnTo>
                <a:lnTo>
                  <a:pt x="32281" y="9210"/>
                </a:lnTo>
                <a:lnTo>
                  <a:pt x="2434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494;p24">
            <a:extLst>
              <a:ext uri="{FF2B5EF4-FFF2-40B4-BE49-F238E27FC236}">
                <a16:creationId xmlns:a16="http://schemas.microsoft.com/office/drawing/2014/main" id="{44F24A4A-0A34-AA39-E17F-409C192ED931}"/>
              </a:ext>
            </a:extLst>
          </p:cNvPr>
          <p:cNvSpPr/>
          <p:nvPr/>
        </p:nvSpPr>
        <p:spPr>
          <a:xfrm>
            <a:off x="1616425" y="2323035"/>
            <a:ext cx="1729678" cy="673930"/>
          </a:xfrm>
          <a:custGeom>
            <a:avLst/>
            <a:gdLst/>
            <a:ahLst/>
            <a:cxnLst/>
            <a:rect l="l" t="t" r="r" b="b"/>
            <a:pathLst>
              <a:path w="32312" h="18420" extrusionOk="0">
                <a:moveTo>
                  <a:pt x="1" y="0"/>
                </a:moveTo>
                <a:lnTo>
                  <a:pt x="7964" y="9210"/>
                </a:lnTo>
                <a:lnTo>
                  <a:pt x="1" y="18420"/>
                </a:lnTo>
                <a:lnTo>
                  <a:pt x="24378" y="18420"/>
                </a:lnTo>
                <a:lnTo>
                  <a:pt x="32311" y="9210"/>
                </a:lnTo>
                <a:lnTo>
                  <a:pt x="2437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498;p24">
            <a:extLst>
              <a:ext uri="{FF2B5EF4-FFF2-40B4-BE49-F238E27FC236}">
                <a16:creationId xmlns:a16="http://schemas.microsoft.com/office/drawing/2014/main" id="{3158EC37-9C86-18CD-CD8B-3739B68A41A7}"/>
              </a:ext>
            </a:extLst>
          </p:cNvPr>
          <p:cNvSpPr/>
          <p:nvPr/>
        </p:nvSpPr>
        <p:spPr>
          <a:xfrm>
            <a:off x="4341909" y="2313837"/>
            <a:ext cx="1729624" cy="673930"/>
          </a:xfrm>
          <a:custGeom>
            <a:avLst/>
            <a:gdLst/>
            <a:ahLst/>
            <a:cxnLst/>
            <a:rect l="l" t="t" r="r" b="b"/>
            <a:pathLst>
              <a:path w="32311" h="18420" extrusionOk="0">
                <a:moveTo>
                  <a:pt x="0" y="0"/>
                </a:moveTo>
                <a:lnTo>
                  <a:pt x="7933" y="9210"/>
                </a:lnTo>
                <a:lnTo>
                  <a:pt x="0" y="18420"/>
                </a:lnTo>
                <a:lnTo>
                  <a:pt x="24347" y="18420"/>
                </a:lnTo>
                <a:lnTo>
                  <a:pt x="32311" y="9210"/>
                </a:lnTo>
                <a:lnTo>
                  <a:pt x="2434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498;p24">
            <a:extLst>
              <a:ext uri="{FF2B5EF4-FFF2-40B4-BE49-F238E27FC236}">
                <a16:creationId xmlns:a16="http://schemas.microsoft.com/office/drawing/2014/main" id="{D3520306-1F9A-F525-655E-F49F090D0BDF}"/>
              </a:ext>
            </a:extLst>
          </p:cNvPr>
          <p:cNvSpPr/>
          <p:nvPr/>
        </p:nvSpPr>
        <p:spPr>
          <a:xfrm>
            <a:off x="5703794" y="2313939"/>
            <a:ext cx="1729624" cy="673930"/>
          </a:xfrm>
          <a:custGeom>
            <a:avLst/>
            <a:gdLst/>
            <a:ahLst/>
            <a:cxnLst/>
            <a:rect l="l" t="t" r="r" b="b"/>
            <a:pathLst>
              <a:path w="32311" h="18420" extrusionOk="0">
                <a:moveTo>
                  <a:pt x="0" y="0"/>
                </a:moveTo>
                <a:lnTo>
                  <a:pt x="7933" y="9210"/>
                </a:lnTo>
                <a:lnTo>
                  <a:pt x="0" y="18420"/>
                </a:lnTo>
                <a:lnTo>
                  <a:pt x="24347" y="18420"/>
                </a:lnTo>
                <a:lnTo>
                  <a:pt x="32311" y="9210"/>
                </a:lnTo>
                <a:lnTo>
                  <a:pt x="24347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426;p23">
            <a:extLst>
              <a:ext uri="{FF2B5EF4-FFF2-40B4-BE49-F238E27FC236}">
                <a16:creationId xmlns:a16="http://schemas.microsoft.com/office/drawing/2014/main" id="{D14A38E8-FF27-00A8-5C83-79275FDA7F74}"/>
              </a:ext>
            </a:extLst>
          </p:cNvPr>
          <p:cNvGrpSpPr/>
          <p:nvPr/>
        </p:nvGrpSpPr>
        <p:grpSpPr>
          <a:xfrm>
            <a:off x="854069" y="2458225"/>
            <a:ext cx="441958" cy="447440"/>
            <a:chOff x="779606" y="2781075"/>
            <a:chExt cx="919000" cy="930400"/>
          </a:xfrm>
        </p:grpSpPr>
        <p:sp>
          <p:nvSpPr>
            <p:cNvPr id="5" name="Google Shape;427;p23">
              <a:extLst>
                <a:ext uri="{FF2B5EF4-FFF2-40B4-BE49-F238E27FC236}">
                  <a16:creationId xmlns:a16="http://schemas.microsoft.com/office/drawing/2014/main" id="{CE3C2D40-4950-DA19-DFD6-8A9152F36DD0}"/>
                </a:ext>
              </a:extLst>
            </p:cNvPr>
            <p:cNvSpPr/>
            <p:nvPr/>
          </p:nvSpPr>
          <p:spPr>
            <a:xfrm>
              <a:off x="926381" y="2781075"/>
              <a:ext cx="640475" cy="393625"/>
            </a:xfrm>
            <a:custGeom>
              <a:avLst/>
              <a:gdLst/>
              <a:ahLst/>
              <a:cxnLst/>
              <a:rect l="l" t="t" r="r" b="b"/>
              <a:pathLst>
                <a:path w="25619" h="15745" extrusionOk="0">
                  <a:moveTo>
                    <a:pt x="0" y="0"/>
                  </a:moveTo>
                  <a:lnTo>
                    <a:pt x="0" y="15745"/>
                  </a:lnTo>
                  <a:lnTo>
                    <a:pt x="25618" y="15745"/>
                  </a:lnTo>
                  <a:lnTo>
                    <a:pt x="25618" y="0"/>
                  </a:lnTo>
                  <a:close/>
                </a:path>
              </a:pathLst>
            </a:custGeom>
            <a:solidFill>
              <a:srgbClr val="FFFFFF"/>
            </a:solidFill>
            <a:ln w="20850" cap="flat" cmpd="sng">
              <a:solidFill>
                <a:srgbClr val="979A5F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428;p23">
              <a:extLst>
                <a:ext uri="{FF2B5EF4-FFF2-40B4-BE49-F238E27FC236}">
                  <a16:creationId xmlns:a16="http://schemas.microsoft.com/office/drawing/2014/main" id="{FBED2BFE-E7B4-1E03-0954-8FCF57EC06ED}"/>
                </a:ext>
              </a:extLst>
            </p:cNvPr>
            <p:cNvSpPr/>
            <p:nvPr/>
          </p:nvSpPr>
          <p:spPr>
            <a:xfrm>
              <a:off x="779606" y="2958700"/>
              <a:ext cx="441175" cy="318575"/>
            </a:xfrm>
            <a:custGeom>
              <a:avLst/>
              <a:gdLst/>
              <a:ahLst/>
              <a:cxnLst/>
              <a:rect l="l" t="t" r="r" b="b"/>
              <a:pathLst>
                <a:path w="17647" h="12743" extrusionOk="0">
                  <a:moveTo>
                    <a:pt x="0" y="0"/>
                  </a:moveTo>
                  <a:lnTo>
                    <a:pt x="0" y="12743"/>
                  </a:lnTo>
                  <a:lnTo>
                    <a:pt x="17646" y="12743"/>
                  </a:lnTo>
                  <a:lnTo>
                    <a:pt x="17646" y="0"/>
                  </a:lnTo>
                  <a:close/>
                </a:path>
              </a:pathLst>
            </a:custGeom>
            <a:solidFill>
              <a:srgbClr val="FFFFFF"/>
            </a:solidFill>
            <a:ln w="2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29;p23">
              <a:extLst>
                <a:ext uri="{FF2B5EF4-FFF2-40B4-BE49-F238E27FC236}">
                  <a16:creationId xmlns:a16="http://schemas.microsoft.com/office/drawing/2014/main" id="{415FCBC8-0CF5-1ACE-994E-3D94387BECBA}"/>
                </a:ext>
              </a:extLst>
            </p:cNvPr>
            <p:cNvSpPr/>
            <p:nvPr/>
          </p:nvSpPr>
          <p:spPr>
            <a:xfrm>
              <a:off x="779606" y="2958700"/>
              <a:ext cx="441175" cy="29200"/>
            </a:xfrm>
            <a:custGeom>
              <a:avLst/>
              <a:gdLst/>
              <a:ahLst/>
              <a:cxnLst/>
              <a:rect l="l" t="t" r="r" b="b"/>
              <a:pathLst>
                <a:path w="17647" h="1168" extrusionOk="0">
                  <a:moveTo>
                    <a:pt x="0" y="0"/>
                  </a:moveTo>
                  <a:lnTo>
                    <a:pt x="0" y="1168"/>
                  </a:lnTo>
                  <a:lnTo>
                    <a:pt x="17646" y="1168"/>
                  </a:lnTo>
                  <a:lnTo>
                    <a:pt x="17646" y="0"/>
                  </a:lnTo>
                  <a:close/>
                </a:path>
              </a:pathLst>
            </a:custGeom>
            <a:solidFill>
              <a:srgbClr val="979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30;p23">
              <a:extLst>
                <a:ext uri="{FF2B5EF4-FFF2-40B4-BE49-F238E27FC236}">
                  <a16:creationId xmlns:a16="http://schemas.microsoft.com/office/drawing/2014/main" id="{3DAC4410-9320-EE9A-50E6-DD938725DD8A}"/>
                </a:ext>
              </a:extLst>
            </p:cNvPr>
            <p:cNvSpPr/>
            <p:nvPr/>
          </p:nvSpPr>
          <p:spPr>
            <a:xfrm>
              <a:off x="932206" y="3394825"/>
              <a:ext cx="316925" cy="228525"/>
            </a:xfrm>
            <a:custGeom>
              <a:avLst/>
              <a:gdLst/>
              <a:ahLst/>
              <a:cxnLst/>
              <a:rect l="l" t="t" r="r" b="b"/>
              <a:pathLst>
                <a:path w="12677" h="9141" extrusionOk="0">
                  <a:moveTo>
                    <a:pt x="1" y="1"/>
                  </a:moveTo>
                  <a:lnTo>
                    <a:pt x="1" y="9141"/>
                  </a:lnTo>
                  <a:lnTo>
                    <a:pt x="12676" y="9141"/>
                  </a:lnTo>
                  <a:lnTo>
                    <a:pt x="12676" y="1"/>
                  </a:lnTo>
                  <a:close/>
                </a:path>
              </a:pathLst>
            </a:custGeom>
            <a:solidFill>
              <a:srgbClr val="FFFFFF"/>
            </a:solidFill>
            <a:ln w="2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31;p23">
              <a:extLst>
                <a:ext uri="{FF2B5EF4-FFF2-40B4-BE49-F238E27FC236}">
                  <a16:creationId xmlns:a16="http://schemas.microsoft.com/office/drawing/2014/main" id="{AEE2C7F9-B651-3CDE-6BB8-EED427F63298}"/>
                </a:ext>
              </a:extLst>
            </p:cNvPr>
            <p:cNvSpPr/>
            <p:nvPr/>
          </p:nvSpPr>
          <p:spPr>
            <a:xfrm>
              <a:off x="932206" y="3395675"/>
              <a:ext cx="316925" cy="30050"/>
            </a:xfrm>
            <a:custGeom>
              <a:avLst/>
              <a:gdLst/>
              <a:ahLst/>
              <a:cxnLst/>
              <a:rect l="l" t="t" r="r" b="b"/>
              <a:pathLst>
                <a:path w="12677" h="1202" extrusionOk="0">
                  <a:moveTo>
                    <a:pt x="1" y="0"/>
                  </a:moveTo>
                  <a:lnTo>
                    <a:pt x="1" y="1201"/>
                  </a:lnTo>
                  <a:lnTo>
                    <a:pt x="12676" y="1201"/>
                  </a:lnTo>
                  <a:lnTo>
                    <a:pt x="12676" y="0"/>
                  </a:lnTo>
                  <a:close/>
                </a:path>
              </a:pathLst>
            </a:custGeom>
            <a:solidFill>
              <a:srgbClr val="979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32;p23">
              <a:extLst>
                <a:ext uri="{FF2B5EF4-FFF2-40B4-BE49-F238E27FC236}">
                  <a16:creationId xmlns:a16="http://schemas.microsoft.com/office/drawing/2014/main" id="{0DABF412-ACA1-8D08-9A36-199C538CD0D9}"/>
                </a:ext>
              </a:extLst>
            </p:cNvPr>
            <p:cNvSpPr/>
            <p:nvPr/>
          </p:nvSpPr>
          <p:spPr>
            <a:xfrm>
              <a:off x="1482606" y="3248075"/>
              <a:ext cx="216000" cy="155950"/>
            </a:xfrm>
            <a:custGeom>
              <a:avLst/>
              <a:gdLst/>
              <a:ahLst/>
              <a:cxnLst/>
              <a:rect l="l" t="t" r="r" b="b"/>
              <a:pathLst>
                <a:path w="8640" h="6238" extrusionOk="0">
                  <a:moveTo>
                    <a:pt x="0" y="0"/>
                  </a:moveTo>
                  <a:lnTo>
                    <a:pt x="0" y="6238"/>
                  </a:lnTo>
                  <a:lnTo>
                    <a:pt x="8640" y="6238"/>
                  </a:lnTo>
                  <a:lnTo>
                    <a:pt x="8640" y="0"/>
                  </a:lnTo>
                  <a:close/>
                </a:path>
              </a:pathLst>
            </a:custGeom>
            <a:solidFill>
              <a:srgbClr val="FFFFFF"/>
            </a:solidFill>
            <a:ln w="20850" cap="flat" cmpd="sng">
              <a:solidFill>
                <a:schemeClr val="accent1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33;p23">
              <a:extLst>
                <a:ext uri="{FF2B5EF4-FFF2-40B4-BE49-F238E27FC236}">
                  <a16:creationId xmlns:a16="http://schemas.microsoft.com/office/drawing/2014/main" id="{97370015-E254-7F37-82FA-3793528E6E1A}"/>
                </a:ext>
              </a:extLst>
            </p:cNvPr>
            <p:cNvSpPr/>
            <p:nvPr/>
          </p:nvSpPr>
          <p:spPr>
            <a:xfrm>
              <a:off x="1482606" y="3248900"/>
              <a:ext cx="216000" cy="20875"/>
            </a:xfrm>
            <a:custGeom>
              <a:avLst/>
              <a:gdLst/>
              <a:ahLst/>
              <a:cxnLst/>
              <a:rect l="l" t="t" r="r" b="b"/>
              <a:pathLst>
                <a:path w="8640" h="835" extrusionOk="0">
                  <a:moveTo>
                    <a:pt x="0" y="0"/>
                  </a:moveTo>
                  <a:lnTo>
                    <a:pt x="0" y="834"/>
                  </a:lnTo>
                  <a:lnTo>
                    <a:pt x="8640" y="834"/>
                  </a:lnTo>
                  <a:lnTo>
                    <a:pt x="8640" y="0"/>
                  </a:lnTo>
                  <a:close/>
                </a:path>
              </a:pathLst>
            </a:custGeom>
            <a:solidFill>
              <a:srgbClr val="8F9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34;p23">
              <a:extLst>
                <a:ext uri="{FF2B5EF4-FFF2-40B4-BE49-F238E27FC236}">
                  <a16:creationId xmlns:a16="http://schemas.microsoft.com/office/drawing/2014/main" id="{54830BD8-9E95-6E77-CAC6-4EDC21663BEB}"/>
                </a:ext>
              </a:extLst>
            </p:cNvPr>
            <p:cNvSpPr/>
            <p:nvPr/>
          </p:nvSpPr>
          <p:spPr>
            <a:xfrm>
              <a:off x="1294131" y="3287800"/>
              <a:ext cx="113450" cy="182025"/>
            </a:xfrm>
            <a:custGeom>
              <a:avLst/>
              <a:gdLst/>
              <a:ahLst/>
              <a:cxnLst/>
              <a:rect l="l" t="t" r="r" b="b"/>
              <a:pathLst>
                <a:path w="4538" h="7281" extrusionOk="0">
                  <a:moveTo>
                    <a:pt x="984" y="0"/>
                  </a:moveTo>
                  <a:cubicBezTo>
                    <a:pt x="869" y="0"/>
                    <a:pt x="751" y="25"/>
                    <a:pt x="634" y="79"/>
                  </a:cubicBezTo>
                  <a:lnTo>
                    <a:pt x="601" y="112"/>
                  </a:lnTo>
                  <a:cubicBezTo>
                    <a:pt x="201" y="279"/>
                    <a:pt x="1" y="779"/>
                    <a:pt x="201" y="1180"/>
                  </a:cubicBezTo>
                  <a:lnTo>
                    <a:pt x="2803" y="6784"/>
                  </a:lnTo>
                  <a:cubicBezTo>
                    <a:pt x="2951" y="7106"/>
                    <a:pt x="3266" y="7281"/>
                    <a:pt x="3582" y="7281"/>
                  </a:cubicBezTo>
                  <a:cubicBezTo>
                    <a:pt x="3691" y="7281"/>
                    <a:pt x="3801" y="7260"/>
                    <a:pt x="3903" y="7217"/>
                  </a:cubicBezTo>
                  <a:lnTo>
                    <a:pt x="3937" y="7184"/>
                  </a:lnTo>
                  <a:cubicBezTo>
                    <a:pt x="4370" y="6984"/>
                    <a:pt x="4537" y="6517"/>
                    <a:pt x="4337" y="6083"/>
                  </a:cubicBezTo>
                  <a:lnTo>
                    <a:pt x="1735" y="479"/>
                  </a:lnTo>
                  <a:cubicBezTo>
                    <a:pt x="1589" y="186"/>
                    <a:pt x="1299" y="0"/>
                    <a:pt x="984" y="0"/>
                  </a:cubicBezTo>
                  <a:close/>
                </a:path>
              </a:pathLst>
            </a:custGeom>
            <a:solidFill>
              <a:srgbClr val="8F9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35;p23">
              <a:extLst>
                <a:ext uri="{FF2B5EF4-FFF2-40B4-BE49-F238E27FC236}">
                  <a16:creationId xmlns:a16="http://schemas.microsoft.com/office/drawing/2014/main" id="{47FEBC53-FEE6-1619-4B0E-0EEB6E737C67}"/>
                </a:ext>
              </a:extLst>
            </p:cNvPr>
            <p:cNvSpPr/>
            <p:nvPr/>
          </p:nvSpPr>
          <p:spPr>
            <a:xfrm>
              <a:off x="1342506" y="3411100"/>
              <a:ext cx="186825" cy="300375"/>
            </a:xfrm>
            <a:custGeom>
              <a:avLst/>
              <a:gdLst/>
              <a:ahLst/>
              <a:cxnLst/>
              <a:rect l="l" t="t" r="r" b="b"/>
              <a:pathLst>
                <a:path w="7473" h="12015" extrusionOk="0">
                  <a:moveTo>
                    <a:pt x="1599" y="1"/>
                  </a:moveTo>
                  <a:cubicBezTo>
                    <a:pt x="1411" y="1"/>
                    <a:pt x="1219" y="38"/>
                    <a:pt x="1034" y="117"/>
                  </a:cubicBezTo>
                  <a:lnTo>
                    <a:pt x="968" y="150"/>
                  </a:lnTo>
                  <a:cubicBezTo>
                    <a:pt x="301" y="484"/>
                    <a:pt x="0" y="1285"/>
                    <a:pt x="301" y="1985"/>
                  </a:cubicBezTo>
                  <a:lnTo>
                    <a:pt x="4604" y="11225"/>
                  </a:lnTo>
                  <a:cubicBezTo>
                    <a:pt x="4846" y="11734"/>
                    <a:pt x="5335" y="12014"/>
                    <a:pt x="5853" y="12014"/>
                  </a:cubicBezTo>
                  <a:cubicBezTo>
                    <a:pt x="6048" y="12014"/>
                    <a:pt x="6247" y="11974"/>
                    <a:pt x="6438" y="11892"/>
                  </a:cubicBezTo>
                  <a:lnTo>
                    <a:pt x="6505" y="11859"/>
                  </a:lnTo>
                  <a:cubicBezTo>
                    <a:pt x="7172" y="11525"/>
                    <a:pt x="7472" y="10725"/>
                    <a:pt x="7172" y="10058"/>
                  </a:cubicBezTo>
                  <a:lnTo>
                    <a:pt x="2869" y="784"/>
                  </a:lnTo>
                  <a:cubicBezTo>
                    <a:pt x="2623" y="293"/>
                    <a:pt x="2124" y="1"/>
                    <a:pt x="1599" y="1"/>
                  </a:cubicBezTo>
                  <a:close/>
                </a:path>
              </a:pathLst>
            </a:custGeom>
            <a:solidFill>
              <a:srgbClr val="777A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36;p23">
              <a:extLst>
                <a:ext uri="{FF2B5EF4-FFF2-40B4-BE49-F238E27FC236}">
                  <a16:creationId xmlns:a16="http://schemas.microsoft.com/office/drawing/2014/main" id="{4D39D3C1-1830-6901-9EB6-DC446F1EA722}"/>
                </a:ext>
              </a:extLst>
            </p:cNvPr>
            <p:cNvSpPr/>
            <p:nvPr/>
          </p:nvSpPr>
          <p:spPr>
            <a:xfrm>
              <a:off x="1071481" y="3017875"/>
              <a:ext cx="381125" cy="337825"/>
            </a:xfrm>
            <a:custGeom>
              <a:avLst/>
              <a:gdLst/>
              <a:ahLst/>
              <a:cxnLst/>
              <a:rect l="l" t="t" r="r" b="b"/>
              <a:pathLst>
                <a:path w="15245" h="13513" extrusionOk="0">
                  <a:moveTo>
                    <a:pt x="7627" y="0"/>
                  </a:moveTo>
                  <a:cubicBezTo>
                    <a:pt x="4861" y="0"/>
                    <a:pt x="2263" y="1722"/>
                    <a:pt x="1268" y="4471"/>
                  </a:cubicBezTo>
                  <a:cubicBezTo>
                    <a:pt x="0" y="7974"/>
                    <a:pt x="1835" y="11843"/>
                    <a:pt x="5337" y="13111"/>
                  </a:cubicBezTo>
                  <a:cubicBezTo>
                    <a:pt x="6090" y="13383"/>
                    <a:pt x="6860" y="13512"/>
                    <a:pt x="7618" y="13512"/>
                  </a:cubicBezTo>
                  <a:cubicBezTo>
                    <a:pt x="10383" y="13512"/>
                    <a:pt x="12982" y="11791"/>
                    <a:pt x="13977" y="9041"/>
                  </a:cubicBezTo>
                  <a:cubicBezTo>
                    <a:pt x="15244" y="5539"/>
                    <a:pt x="13410" y="1669"/>
                    <a:pt x="9907" y="402"/>
                  </a:cubicBezTo>
                  <a:cubicBezTo>
                    <a:pt x="9154" y="129"/>
                    <a:pt x="8384" y="0"/>
                    <a:pt x="76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37;p23">
              <a:extLst>
                <a:ext uri="{FF2B5EF4-FFF2-40B4-BE49-F238E27FC236}">
                  <a16:creationId xmlns:a16="http://schemas.microsoft.com/office/drawing/2014/main" id="{A5CD38AB-3539-26C6-765E-30832001A5DC}"/>
                </a:ext>
              </a:extLst>
            </p:cNvPr>
            <p:cNvSpPr/>
            <p:nvPr/>
          </p:nvSpPr>
          <p:spPr>
            <a:xfrm>
              <a:off x="1053131" y="3002575"/>
              <a:ext cx="417825" cy="367600"/>
            </a:xfrm>
            <a:custGeom>
              <a:avLst/>
              <a:gdLst/>
              <a:ahLst/>
              <a:cxnLst/>
              <a:rect l="l" t="t" r="r" b="b"/>
              <a:pathLst>
                <a:path w="16713" h="14704" extrusionOk="0">
                  <a:moveTo>
                    <a:pt x="8361" y="1204"/>
                  </a:moveTo>
                  <a:cubicBezTo>
                    <a:pt x="10677" y="1204"/>
                    <a:pt x="12901" y="2519"/>
                    <a:pt x="13944" y="4750"/>
                  </a:cubicBezTo>
                  <a:cubicBezTo>
                    <a:pt x="15378" y="7852"/>
                    <a:pt x="14010" y="11521"/>
                    <a:pt x="10942" y="12922"/>
                  </a:cubicBezTo>
                  <a:cubicBezTo>
                    <a:pt x="10104" y="13314"/>
                    <a:pt x="9222" y="13499"/>
                    <a:pt x="8352" y="13499"/>
                  </a:cubicBezTo>
                  <a:cubicBezTo>
                    <a:pt x="6036" y="13499"/>
                    <a:pt x="3812" y="12185"/>
                    <a:pt x="2769" y="9953"/>
                  </a:cubicBezTo>
                  <a:cubicBezTo>
                    <a:pt x="1335" y="6885"/>
                    <a:pt x="2669" y="3215"/>
                    <a:pt x="5771" y="1781"/>
                  </a:cubicBezTo>
                  <a:cubicBezTo>
                    <a:pt x="6609" y="1389"/>
                    <a:pt x="7491" y="1204"/>
                    <a:pt x="8361" y="1204"/>
                  </a:cubicBezTo>
                  <a:close/>
                  <a:moveTo>
                    <a:pt x="8345" y="0"/>
                  </a:moveTo>
                  <a:cubicBezTo>
                    <a:pt x="7314" y="0"/>
                    <a:pt x="6266" y="219"/>
                    <a:pt x="5271" y="680"/>
                  </a:cubicBezTo>
                  <a:cubicBezTo>
                    <a:pt x="1602" y="2415"/>
                    <a:pt x="0" y="6785"/>
                    <a:pt x="1702" y="10454"/>
                  </a:cubicBezTo>
                  <a:cubicBezTo>
                    <a:pt x="2941" y="13128"/>
                    <a:pt x="5598" y="14703"/>
                    <a:pt x="8368" y="14703"/>
                  </a:cubicBezTo>
                  <a:cubicBezTo>
                    <a:pt x="9399" y="14703"/>
                    <a:pt x="10446" y="14485"/>
                    <a:pt x="11442" y="14023"/>
                  </a:cubicBezTo>
                  <a:cubicBezTo>
                    <a:pt x="15111" y="12322"/>
                    <a:pt x="16712" y="7919"/>
                    <a:pt x="15011" y="4249"/>
                  </a:cubicBezTo>
                  <a:cubicBezTo>
                    <a:pt x="13772" y="1576"/>
                    <a:pt x="11115" y="0"/>
                    <a:pt x="8345" y="0"/>
                  </a:cubicBezTo>
                  <a:close/>
                </a:path>
              </a:pathLst>
            </a:custGeom>
            <a:solidFill>
              <a:srgbClr val="8F9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440;p23">
            <a:extLst>
              <a:ext uri="{FF2B5EF4-FFF2-40B4-BE49-F238E27FC236}">
                <a16:creationId xmlns:a16="http://schemas.microsoft.com/office/drawing/2014/main" id="{65177B1F-8013-14C7-D8C4-94507F78BD19}"/>
              </a:ext>
            </a:extLst>
          </p:cNvPr>
          <p:cNvSpPr/>
          <p:nvPr/>
        </p:nvSpPr>
        <p:spPr>
          <a:xfrm>
            <a:off x="2252068" y="2438084"/>
            <a:ext cx="393232" cy="393404"/>
          </a:xfrm>
          <a:custGeom>
            <a:avLst/>
            <a:gdLst/>
            <a:ahLst/>
            <a:cxnLst/>
            <a:rect l="l" t="t" r="r" b="b"/>
            <a:pathLst>
              <a:path w="35126" h="31719" extrusionOk="0">
                <a:moveTo>
                  <a:pt x="27186" y="7802"/>
                </a:moveTo>
                <a:lnTo>
                  <a:pt x="26519" y="12605"/>
                </a:lnTo>
                <a:lnTo>
                  <a:pt x="24251" y="12739"/>
                </a:lnTo>
                <a:lnTo>
                  <a:pt x="24251" y="12739"/>
                </a:lnTo>
                <a:lnTo>
                  <a:pt x="24851" y="8069"/>
                </a:lnTo>
                <a:lnTo>
                  <a:pt x="27186" y="7802"/>
                </a:lnTo>
                <a:close/>
                <a:moveTo>
                  <a:pt x="22616" y="8369"/>
                </a:moveTo>
                <a:lnTo>
                  <a:pt x="22049" y="12905"/>
                </a:lnTo>
                <a:lnTo>
                  <a:pt x="19014" y="13106"/>
                </a:lnTo>
                <a:lnTo>
                  <a:pt x="19214" y="8769"/>
                </a:lnTo>
                <a:lnTo>
                  <a:pt x="22616" y="8369"/>
                </a:lnTo>
                <a:close/>
                <a:moveTo>
                  <a:pt x="17012" y="9036"/>
                </a:moveTo>
                <a:lnTo>
                  <a:pt x="16845" y="13272"/>
                </a:lnTo>
                <a:lnTo>
                  <a:pt x="13777" y="13472"/>
                </a:lnTo>
                <a:lnTo>
                  <a:pt x="13610" y="9436"/>
                </a:lnTo>
                <a:lnTo>
                  <a:pt x="17012" y="9036"/>
                </a:lnTo>
                <a:close/>
                <a:moveTo>
                  <a:pt x="11408" y="9703"/>
                </a:moveTo>
                <a:lnTo>
                  <a:pt x="11608" y="13639"/>
                </a:lnTo>
                <a:lnTo>
                  <a:pt x="8540" y="13839"/>
                </a:lnTo>
                <a:lnTo>
                  <a:pt x="8006" y="10103"/>
                </a:lnTo>
                <a:lnTo>
                  <a:pt x="11408" y="9703"/>
                </a:lnTo>
                <a:close/>
                <a:moveTo>
                  <a:pt x="5838" y="10370"/>
                </a:moveTo>
                <a:lnTo>
                  <a:pt x="6371" y="13973"/>
                </a:lnTo>
                <a:lnTo>
                  <a:pt x="3302" y="14206"/>
                </a:lnTo>
                <a:lnTo>
                  <a:pt x="2435" y="10771"/>
                </a:lnTo>
                <a:lnTo>
                  <a:pt x="5838" y="10370"/>
                </a:lnTo>
                <a:close/>
                <a:moveTo>
                  <a:pt x="6571" y="15574"/>
                </a:moveTo>
                <a:lnTo>
                  <a:pt x="6872" y="17542"/>
                </a:lnTo>
                <a:lnTo>
                  <a:pt x="4136" y="17542"/>
                </a:lnTo>
                <a:lnTo>
                  <a:pt x="3703" y="15774"/>
                </a:lnTo>
                <a:lnTo>
                  <a:pt x="6571" y="15574"/>
                </a:lnTo>
                <a:close/>
                <a:moveTo>
                  <a:pt x="11675" y="15207"/>
                </a:moveTo>
                <a:lnTo>
                  <a:pt x="11775" y="17542"/>
                </a:lnTo>
                <a:lnTo>
                  <a:pt x="9073" y="17542"/>
                </a:lnTo>
                <a:lnTo>
                  <a:pt x="8773" y="15407"/>
                </a:lnTo>
                <a:lnTo>
                  <a:pt x="11675" y="15207"/>
                </a:lnTo>
                <a:close/>
                <a:moveTo>
                  <a:pt x="16745" y="14873"/>
                </a:moveTo>
                <a:lnTo>
                  <a:pt x="16645" y="17542"/>
                </a:lnTo>
                <a:lnTo>
                  <a:pt x="13977" y="17542"/>
                </a:lnTo>
                <a:lnTo>
                  <a:pt x="13877" y="15074"/>
                </a:lnTo>
                <a:lnTo>
                  <a:pt x="16745" y="14873"/>
                </a:lnTo>
                <a:close/>
                <a:moveTo>
                  <a:pt x="21816" y="14507"/>
                </a:moveTo>
                <a:lnTo>
                  <a:pt x="21449" y="17542"/>
                </a:lnTo>
                <a:lnTo>
                  <a:pt x="18814" y="17542"/>
                </a:lnTo>
                <a:lnTo>
                  <a:pt x="18947" y="14707"/>
                </a:lnTo>
                <a:lnTo>
                  <a:pt x="21816" y="14507"/>
                </a:lnTo>
                <a:close/>
                <a:moveTo>
                  <a:pt x="26319" y="14206"/>
                </a:moveTo>
                <a:lnTo>
                  <a:pt x="25885" y="17542"/>
                </a:lnTo>
                <a:lnTo>
                  <a:pt x="23650" y="17542"/>
                </a:lnTo>
                <a:lnTo>
                  <a:pt x="24051" y="14373"/>
                </a:lnTo>
                <a:lnTo>
                  <a:pt x="26319" y="14206"/>
                </a:lnTo>
                <a:close/>
                <a:moveTo>
                  <a:pt x="7105" y="19143"/>
                </a:moveTo>
                <a:lnTo>
                  <a:pt x="7472" y="21845"/>
                </a:lnTo>
                <a:lnTo>
                  <a:pt x="5204" y="21845"/>
                </a:lnTo>
                <a:lnTo>
                  <a:pt x="4537" y="19143"/>
                </a:lnTo>
                <a:close/>
                <a:moveTo>
                  <a:pt x="11842" y="19143"/>
                </a:moveTo>
                <a:lnTo>
                  <a:pt x="11975" y="21845"/>
                </a:lnTo>
                <a:lnTo>
                  <a:pt x="9707" y="21845"/>
                </a:lnTo>
                <a:lnTo>
                  <a:pt x="9307" y="19143"/>
                </a:lnTo>
                <a:close/>
                <a:moveTo>
                  <a:pt x="16579" y="19143"/>
                </a:moveTo>
                <a:lnTo>
                  <a:pt x="16445" y="21845"/>
                </a:lnTo>
                <a:lnTo>
                  <a:pt x="14177" y="21845"/>
                </a:lnTo>
                <a:lnTo>
                  <a:pt x="14043" y="19143"/>
                </a:lnTo>
                <a:close/>
                <a:moveTo>
                  <a:pt x="21249" y="19143"/>
                </a:moveTo>
                <a:lnTo>
                  <a:pt x="20915" y="21845"/>
                </a:lnTo>
                <a:lnTo>
                  <a:pt x="18647" y="21845"/>
                </a:lnTo>
                <a:lnTo>
                  <a:pt x="18747" y="19143"/>
                </a:lnTo>
                <a:close/>
                <a:moveTo>
                  <a:pt x="25652" y="19143"/>
                </a:moveTo>
                <a:lnTo>
                  <a:pt x="25285" y="21845"/>
                </a:lnTo>
                <a:lnTo>
                  <a:pt x="23117" y="21845"/>
                </a:lnTo>
                <a:lnTo>
                  <a:pt x="23450" y="19143"/>
                </a:lnTo>
                <a:close/>
                <a:moveTo>
                  <a:pt x="33909" y="0"/>
                </a:moveTo>
                <a:cubicBezTo>
                  <a:pt x="33826" y="0"/>
                  <a:pt x="33741" y="10"/>
                  <a:pt x="33657" y="29"/>
                </a:cubicBezTo>
                <a:lnTo>
                  <a:pt x="29288" y="1130"/>
                </a:lnTo>
                <a:cubicBezTo>
                  <a:pt x="28854" y="1230"/>
                  <a:pt x="28520" y="1564"/>
                  <a:pt x="28454" y="1998"/>
                </a:cubicBezTo>
                <a:lnTo>
                  <a:pt x="27887" y="5533"/>
                </a:lnTo>
                <a:lnTo>
                  <a:pt x="967" y="8736"/>
                </a:lnTo>
                <a:cubicBezTo>
                  <a:pt x="934" y="8736"/>
                  <a:pt x="934" y="8769"/>
                  <a:pt x="901" y="8769"/>
                </a:cubicBezTo>
                <a:lnTo>
                  <a:pt x="834" y="8769"/>
                </a:lnTo>
                <a:cubicBezTo>
                  <a:pt x="767" y="8802"/>
                  <a:pt x="701" y="8836"/>
                  <a:pt x="667" y="8836"/>
                </a:cubicBezTo>
                <a:cubicBezTo>
                  <a:pt x="601" y="8869"/>
                  <a:pt x="534" y="8903"/>
                  <a:pt x="467" y="8936"/>
                </a:cubicBezTo>
                <a:cubicBezTo>
                  <a:pt x="400" y="9003"/>
                  <a:pt x="334" y="9036"/>
                  <a:pt x="300" y="9136"/>
                </a:cubicBezTo>
                <a:cubicBezTo>
                  <a:pt x="267" y="9169"/>
                  <a:pt x="200" y="9169"/>
                  <a:pt x="200" y="9203"/>
                </a:cubicBezTo>
                <a:cubicBezTo>
                  <a:pt x="167" y="9236"/>
                  <a:pt x="167" y="9236"/>
                  <a:pt x="167" y="9236"/>
                </a:cubicBezTo>
                <a:cubicBezTo>
                  <a:pt x="100" y="9336"/>
                  <a:pt x="67" y="9436"/>
                  <a:pt x="67" y="9536"/>
                </a:cubicBezTo>
                <a:cubicBezTo>
                  <a:pt x="33" y="9570"/>
                  <a:pt x="33" y="9603"/>
                  <a:pt x="0" y="9670"/>
                </a:cubicBezTo>
                <a:cubicBezTo>
                  <a:pt x="0" y="9803"/>
                  <a:pt x="0" y="9970"/>
                  <a:pt x="33" y="10103"/>
                </a:cubicBezTo>
                <a:lnTo>
                  <a:pt x="3302" y="23213"/>
                </a:lnTo>
                <a:lnTo>
                  <a:pt x="4403" y="27583"/>
                </a:lnTo>
                <a:cubicBezTo>
                  <a:pt x="4403" y="27616"/>
                  <a:pt x="4437" y="27649"/>
                  <a:pt x="4437" y="27683"/>
                </a:cubicBezTo>
                <a:cubicBezTo>
                  <a:pt x="4470" y="27716"/>
                  <a:pt x="4503" y="27783"/>
                  <a:pt x="4503" y="27816"/>
                </a:cubicBezTo>
                <a:cubicBezTo>
                  <a:pt x="4537" y="27916"/>
                  <a:pt x="4603" y="27983"/>
                  <a:pt x="4637" y="28016"/>
                </a:cubicBezTo>
                <a:cubicBezTo>
                  <a:pt x="4670" y="28083"/>
                  <a:pt x="4703" y="28116"/>
                  <a:pt x="4737" y="28150"/>
                </a:cubicBezTo>
                <a:cubicBezTo>
                  <a:pt x="4804" y="28183"/>
                  <a:pt x="4870" y="28250"/>
                  <a:pt x="4970" y="28283"/>
                </a:cubicBezTo>
                <a:cubicBezTo>
                  <a:pt x="5004" y="28316"/>
                  <a:pt x="5037" y="28316"/>
                  <a:pt x="5070" y="28350"/>
                </a:cubicBezTo>
                <a:cubicBezTo>
                  <a:pt x="5204" y="28383"/>
                  <a:pt x="5337" y="28416"/>
                  <a:pt x="5471" y="28416"/>
                </a:cubicBezTo>
                <a:lnTo>
                  <a:pt x="8506" y="28416"/>
                </a:lnTo>
                <a:cubicBezTo>
                  <a:pt x="8339" y="28750"/>
                  <a:pt x="8206" y="29117"/>
                  <a:pt x="8206" y="29551"/>
                </a:cubicBezTo>
                <a:cubicBezTo>
                  <a:pt x="8206" y="30751"/>
                  <a:pt x="9173" y="31719"/>
                  <a:pt x="10408" y="31719"/>
                </a:cubicBezTo>
                <a:cubicBezTo>
                  <a:pt x="11608" y="31719"/>
                  <a:pt x="12576" y="30751"/>
                  <a:pt x="12576" y="29551"/>
                </a:cubicBezTo>
                <a:cubicBezTo>
                  <a:pt x="12576" y="29117"/>
                  <a:pt x="12476" y="28750"/>
                  <a:pt x="12276" y="28416"/>
                </a:cubicBezTo>
                <a:lnTo>
                  <a:pt x="22750" y="28416"/>
                </a:lnTo>
                <a:cubicBezTo>
                  <a:pt x="22550" y="28750"/>
                  <a:pt x="22449" y="29117"/>
                  <a:pt x="22449" y="29551"/>
                </a:cubicBezTo>
                <a:cubicBezTo>
                  <a:pt x="22449" y="30751"/>
                  <a:pt x="23417" y="31719"/>
                  <a:pt x="24618" y="31719"/>
                </a:cubicBezTo>
                <a:cubicBezTo>
                  <a:pt x="25819" y="31719"/>
                  <a:pt x="26819" y="30751"/>
                  <a:pt x="26819" y="29551"/>
                </a:cubicBezTo>
                <a:cubicBezTo>
                  <a:pt x="26819" y="29117"/>
                  <a:pt x="26686" y="28750"/>
                  <a:pt x="26486" y="28416"/>
                </a:cubicBezTo>
                <a:lnTo>
                  <a:pt x="28454" y="28416"/>
                </a:lnTo>
                <a:cubicBezTo>
                  <a:pt x="29054" y="28416"/>
                  <a:pt x="29555" y="27916"/>
                  <a:pt x="29555" y="27316"/>
                </a:cubicBezTo>
                <a:cubicBezTo>
                  <a:pt x="29555" y="26715"/>
                  <a:pt x="29054" y="26248"/>
                  <a:pt x="28454" y="26248"/>
                </a:cubicBezTo>
                <a:lnTo>
                  <a:pt x="6305" y="26248"/>
                </a:lnTo>
                <a:lnTo>
                  <a:pt x="5771" y="24047"/>
                </a:lnTo>
                <a:lnTo>
                  <a:pt x="26252" y="24047"/>
                </a:lnTo>
                <a:cubicBezTo>
                  <a:pt x="26386" y="24047"/>
                  <a:pt x="26519" y="24013"/>
                  <a:pt x="26652" y="23980"/>
                </a:cubicBezTo>
                <a:cubicBezTo>
                  <a:pt x="26686" y="23947"/>
                  <a:pt x="26719" y="23913"/>
                  <a:pt x="26786" y="23913"/>
                </a:cubicBezTo>
                <a:cubicBezTo>
                  <a:pt x="26853" y="23880"/>
                  <a:pt x="26919" y="23847"/>
                  <a:pt x="26986" y="23780"/>
                </a:cubicBezTo>
                <a:cubicBezTo>
                  <a:pt x="27019" y="23746"/>
                  <a:pt x="27053" y="23713"/>
                  <a:pt x="27086" y="23646"/>
                </a:cubicBezTo>
                <a:cubicBezTo>
                  <a:pt x="27119" y="23613"/>
                  <a:pt x="27186" y="23546"/>
                  <a:pt x="27220" y="23480"/>
                </a:cubicBezTo>
                <a:cubicBezTo>
                  <a:pt x="27253" y="23446"/>
                  <a:pt x="27253" y="23380"/>
                  <a:pt x="27286" y="23313"/>
                </a:cubicBezTo>
                <a:cubicBezTo>
                  <a:pt x="27286" y="23246"/>
                  <a:pt x="27320" y="23179"/>
                  <a:pt x="27353" y="23146"/>
                </a:cubicBezTo>
                <a:lnTo>
                  <a:pt x="27353" y="23113"/>
                </a:lnTo>
                <a:lnTo>
                  <a:pt x="27353" y="23079"/>
                </a:lnTo>
                <a:lnTo>
                  <a:pt x="30522" y="3065"/>
                </a:lnTo>
                <a:lnTo>
                  <a:pt x="34191" y="2164"/>
                </a:lnTo>
                <a:cubicBezTo>
                  <a:pt x="34758" y="1998"/>
                  <a:pt x="35125" y="1397"/>
                  <a:pt x="34992" y="830"/>
                </a:cubicBezTo>
                <a:cubicBezTo>
                  <a:pt x="34850" y="318"/>
                  <a:pt x="34392" y="0"/>
                  <a:pt x="339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1238;p39">
            <a:extLst>
              <a:ext uri="{FF2B5EF4-FFF2-40B4-BE49-F238E27FC236}">
                <a16:creationId xmlns:a16="http://schemas.microsoft.com/office/drawing/2014/main" id="{09AF26F4-B1E4-F1FE-8625-329B2433E482}"/>
              </a:ext>
            </a:extLst>
          </p:cNvPr>
          <p:cNvSpPr/>
          <p:nvPr/>
        </p:nvSpPr>
        <p:spPr>
          <a:xfrm>
            <a:off x="3700484" y="2466218"/>
            <a:ext cx="340090" cy="362612"/>
          </a:xfrm>
          <a:custGeom>
            <a:avLst/>
            <a:gdLst/>
            <a:ahLst/>
            <a:cxnLst/>
            <a:rect l="l" t="t" r="r" b="b"/>
            <a:pathLst>
              <a:path w="10933" h="11657" extrusionOk="0">
                <a:moveTo>
                  <a:pt x="5954" y="662"/>
                </a:moveTo>
                <a:cubicBezTo>
                  <a:pt x="5702" y="851"/>
                  <a:pt x="5482" y="1103"/>
                  <a:pt x="5324" y="1355"/>
                </a:cubicBezTo>
                <a:lnTo>
                  <a:pt x="693" y="1355"/>
                </a:lnTo>
                <a:lnTo>
                  <a:pt x="693" y="1008"/>
                </a:lnTo>
                <a:cubicBezTo>
                  <a:pt x="662" y="819"/>
                  <a:pt x="819" y="662"/>
                  <a:pt x="1008" y="662"/>
                </a:cubicBezTo>
                <a:close/>
                <a:moveTo>
                  <a:pt x="7902" y="692"/>
                </a:moveTo>
                <a:cubicBezTo>
                  <a:pt x="9199" y="692"/>
                  <a:pt x="10239" y="1752"/>
                  <a:pt x="10239" y="3056"/>
                </a:cubicBezTo>
                <a:cubicBezTo>
                  <a:pt x="10239" y="4411"/>
                  <a:pt x="9168" y="5450"/>
                  <a:pt x="7845" y="5450"/>
                </a:cubicBezTo>
                <a:cubicBezTo>
                  <a:pt x="7404" y="5450"/>
                  <a:pt x="6963" y="5356"/>
                  <a:pt x="6585" y="5104"/>
                </a:cubicBezTo>
                <a:cubicBezTo>
                  <a:pt x="6519" y="5082"/>
                  <a:pt x="6454" y="5045"/>
                  <a:pt x="6389" y="5045"/>
                </a:cubicBezTo>
                <a:cubicBezTo>
                  <a:pt x="6360" y="5045"/>
                  <a:pt x="6330" y="5053"/>
                  <a:pt x="6301" y="5072"/>
                </a:cubicBezTo>
                <a:lnTo>
                  <a:pt x="5671" y="5261"/>
                </a:lnTo>
                <a:lnTo>
                  <a:pt x="5860" y="4631"/>
                </a:lnTo>
                <a:cubicBezTo>
                  <a:pt x="5923" y="4568"/>
                  <a:pt x="5860" y="4442"/>
                  <a:pt x="5828" y="4348"/>
                </a:cubicBezTo>
                <a:cubicBezTo>
                  <a:pt x="5608" y="3970"/>
                  <a:pt x="5482" y="3529"/>
                  <a:pt x="5482" y="3087"/>
                </a:cubicBezTo>
                <a:cubicBezTo>
                  <a:pt x="5482" y="2678"/>
                  <a:pt x="5608" y="2268"/>
                  <a:pt x="5765" y="1953"/>
                </a:cubicBezTo>
                <a:cubicBezTo>
                  <a:pt x="5797" y="1922"/>
                  <a:pt x="5797" y="1922"/>
                  <a:pt x="5797" y="1859"/>
                </a:cubicBezTo>
                <a:cubicBezTo>
                  <a:pt x="6207" y="1166"/>
                  <a:pt x="6963" y="693"/>
                  <a:pt x="7845" y="693"/>
                </a:cubicBezTo>
                <a:cubicBezTo>
                  <a:pt x="7864" y="693"/>
                  <a:pt x="7883" y="692"/>
                  <a:pt x="7902" y="692"/>
                </a:cubicBezTo>
                <a:close/>
                <a:moveTo>
                  <a:pt x="3749" y="5450"/>
                </a:moveTo>
                <a:cubicBezTo>
                  <a:pt x="4127" y="5450"/>
                  <a:pt x="4411" y="5765"/>
                  <a:pt x="4411" y="6143"/>
                </a:cubicBezTo>
                <a:cubicBezTo>
                  <a:pt x="4411" y="6521"/>
                  <a:pt x="4096" y="6805"/>
                  <a:pt x="3749" y="6805"/>
                </a:cubicBezTo>
                <a:cubicBezTo>
                  <a:pt x="3732" y="6806"/>
                  <a:pt x="3714" y="6807"/>
                  <a:pt x="3697" y="6807"/>
                </a:cubicBezTo>
                <a:cubicBezTo>
                  <a:pt x="3343" y="6807"/>
                  <a:pt x="3056" y="6504"/>
                  <a:pt x="3056" y="6143"/>
                </a:cubicBezTo>
                <a:cubicBezTo>
                  <a:pt x="3056" y="5734"/>
                  <a:pt x="3371" y="5450"/>
                  <a:pt x="3749" y="5450"/>
                </a:cubicBezTo>
                <a:close/>
                <a:moveTo>
                  <a:pt x="4946" y="1985"/>
                </a:moveTo>
                <a:cubicBezTo>
                  <a:pt x="4852" y="2300"/>
                  <a:pt x="4789" y="2646"/>
                  <a:pt x="4789" y="3024"/>
                </a:cubicBezTo>
                <a:cubicBezTo>
                  <a:pt x="4757" y="3560"/>
                  <a:pt x="4915" y="4096"/>
                  <a:pt x="5167" y="4568"/>
                </a:cubicBezTo>
                <a:lnTo>
                  <a:pt x="4883" y="5387"/>
                </a:lnTo>
                <a:cubicBezTo>
                  <a:pt x="4631" y="5009"/>
                  <a:pt x="4222" y="4757"/>
                  <a:pt x="3749" y="4757"/>
                </a:cubicBezTo>
                <a:cubicBezTo>
                  <a:pt x="2993" y="4757"/>
                  <a:pt x="2363" y="5387"/>
                  <a:pt x="2363" y="6143"/>
                </a:cubicBezTo>
                <a:cubicBezTo>
                  <a:pt x="2363" y="6490"/>
                  <a:pt x="2489" y="6805"/>
                  <a:pt x="2709" y="7026"/>
                </a:cubicBezTo>
                <a:cubicBezTo>
                  <a:pt x="2016" y="7404"/>
                  <a:pt x="1481" y="8065"/>
                  <a:pt x="1386" y="8853"/>
                </a:cubicBezTo>
                <a:lnTo>
                  <a:pt x="662" y="8853"/>
                </a:lnTo>
                <a:lnTo>
                  <a:pt x="662" y="1985"/>
                </a:lnTo>
                <a:close/>
                <a:moveTo>
                  <a:pt x="3749" y="7498"/>
                </a:moveTo>
                <a:cubicBezTo>
                  <a:pt x="4568" y="7498"/>
                  <a:pt x="5261" y="8097"/>
                  <a:pt x="5419" y="8884"/>
                </a:cubicBezTo>
                <a:lnTo>
                  <a:pt x="2079" y="8884"/>
                </a:lnTo>
                <a:cubicBezTo>
                  <a:pt x="2237" y="8097"/>
                  <a:pt x="2899" y="7498"/>
                  <a:pt x="3749" y="7498"/>
                </a:cubicBezTo>
                <a:close/>
                <a:moveTo>
                  <a:pt x="6364" y="5765"/>
                </a:moveTo>
                <a:cubicBezTo>
                  <a:pt x="6522" y="5860"/>
                  <a:pt x="6679" y="5923"/>
                  <a:pt x="6837" y="5986"/>
                </a:cubicBezTo>
                <a:lnTo>
                  <a:pt x="6837" y="8884"/>
                </a:lnTo>
                <a:lnTo>
                  <a:pt x="6112" y="8884"/>
                </a:lnTo>
                <a:cubicBezTo>
                  <a:pt x="5986" y="8065"/>
                  <a:pt x="5482" y="7404"/>
                  <a:pt x="4757" y="7089"/>
                </a:cubicBezTo>
                <a:cubicBezTo>
                  <a:pt x="5009" y="6837"/>
                  <a:pt x="5104" y="6521"/>
                  <a:pt x="5104" y="6175"/>
                </a:cubicBezTo>
                <a:lnTo>
                  <a:pt x="5230" y="6175"/>
                </a:lnTo>
                <a:lnTo>
                  <a:pt x="6364" y="5765"/>
                </a:lnTo>
                <a:close/>
                <a:moveTo>
                  <a:pt x="6805" y="9514"/>
                </a:moveTo>
                <a:lnTo>
                  <a:pt x="6805" y="10586"/>
                </a:lnTo>
                <a:cubicBezTo>
                  <a:pt x="6805" y="10775"/>
                  <a:pt x="6648" y="10932"/>
                  <a:pt x="6490" y="10932"/>
                </a:cubicBezTo>
                <a:lnTo>
                  <a:pt x="1008" y="10932"/>
                </a:lnTo>
                <a:cubicBezTo>
                  <a:pt x="819" y="10932"/>
                  <a:pt x="662" y="10775"/>
                  <a:pt x="662" y="10586"/>
                </a:cubicBezTo>
                <a:lnTo>
                  <a:pt x="662" y="9514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41" y="11657"/>
                  <a:pt x="1008" y="11657"/>
                </a:cubicBezTo>
                <a:lnTo>
                  <a:pt x="6490" y="11657"/>
                </a:lnTo>
                <a:cubicBezTo>
                  <a:pt x="7057" y="11657"/>
                  <a:pt x="7530" y="11184"/>
                  <a:pt x="7530" y="10617"/>
                </a:cubicBezTo>
                <a:lnTo>
                  <a:pt x="7530" y="6143"/>
                </a:lnTo>
                <a:cubicBezTo>
                  <a:pt x="7624" y="6143"/>
                  <a:pt x="7750" y="6175"/>
                  <a:pt x="7876" y="6175"/>
                </a:cubicBezTo>
                <a:cubicBezTo>
                  <a:pt x="9578" y="6175"/>
                  <a:pt x="10932" y="4789"/>
                  <a:pt x="10932" y="3087"/>
                </a:cubicBezTo>
                <a:cubicBezTo>
                  <a:pt x="10932" y="1418"/>
                  <a:pt x="9578" y="0"/>
                  <a:pt x="787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9" name="Google Shape;519;p24"/>
          <p:cNvGrpSpPr/>
          <p:nvPr/>
        </p:nvGrpSpPr>
        <p:grpSpPr>
          <a:xfrm>
            <a:off x="5009323" y="2463215"/>
            <a:ext cx="372241" cy="360390"/>
            <a:chOff x="2415125" y="5894102"/>
            <a:chExt cx="751129" cy="727217"/>
          </a:xfrm>
          <a:solidFill>
            <a:schemeClr val="bg1"/>
          </a:solidFill>
        </p:grpSpPr>
        <p:sp>
          <p:nvSpPr>
            <p:cNvPr id="521" name="Google Shape;521;p24"/>
            <p:cNvSpPr/>
            <p:nvPr/>
          </p:nvSpPr>
          <p:spPr>
            <a:xfrm>
              <a:off x="2415125" y="6100311"/>
              <a:ext cx="751129" cy="521008"/>
            </a:xfrm>
            <a:custGeom>
              <a:avLst/>
              <a:gdLst/>
              <a:ahLst/>
              <a:cxnLst/>
              <a:rect l="l" t="t" r="r" b="b"/>
              <a:pathLst>
                <a:path w="86886" h="60267" extrusionOk="0">
                  <a:moveTo>
                    <a:pt x="58826" y="2766"/>
                  </a:moveTo>
                  <a:lnTo>
                    <a:pt x="58826" y="12618"/>
                  </a:lnTo>
                  <a:lnTo>
                    <a:pt x="8412" y="12618"/>
                  </a:lnTo>
                  <a:lnTo>
                    <a:pt x="8412" y="2766"/>
                  </a:lnTo>
                  <a:close/>
                  <a:moveTo>
                    <a:pt x="71617" y="15384"/>
                  </a:moveTo>
                  <a:lnTo>
                    <a:pt x="72712" y="26619"/>
                  </a:lnTo>
                  <a:lnTo>
                    <a:pt x="61650" y="26619"/>
                  </a:lnTo>
                  <a:lnTo>
                    <a:pt x="61650" y="15384"/>
                  </a:lnTo>
                  <a:close/>
                  <a:moveTo>
                    <a:pt x="58826" y="15384"/>
                  </a:moveTo>
                  <a:lnTo>
                    <a:pt x="58826" y="26619"/>
                  </a:lnTo>
                  <a:lnTo>
                    <a:pt x="58826" y="29442"/>
                  </a:lnTo>
                  <a:lnTo>
                    <a:pt x="58826" y="35031"/>
                  </a:lnTo>
                  <a:lnTo>
                    <a:pt x="8412" y="35031"/>
                  </a:lnTo>
                  <a:lnTo>
                    <a:pt x="8412" y="15384"/>
                  </a:lnTo>
                  <a:close/>
                  <a:moveTo>
                    <a:pt x="5589" y="44826"/>
                  </a:moveTo>
                  <a:lnTo>
                    <a:pt x="5589" y="47649"/>
                  </a:lnTo>
                  <a:lnTo>
                    <a:pt x="4206" y="47649"/>
                  </a:lnTo>
                  <a:cubicBezTo>
                    <a:pt x="3400" y="47649"/>
                    <a:pt x="2766" y="47015"/>
                    <a:pt x="2766" y="46266"/>
                  </a:cubicBezTo>
                  <a:cubicBezTo>
                    <a:pt x="2766" y="45459"/>
                    <a:pt x="3400" y="44826"/>
                    <a:pt x="4206" y="44826"/>
                  </a:cubicBezTo>
                  <a:close/>
                  <a:moveTo>
                    <a:pt x="58826" y="37854"/>
                  </a:moveTo>
                  <a:lnTo>
                    <a:pt x="58826" y="47649"/>
                  </a:lnTo>
                  <a:lnTo>
                    <a:pt x="31804" y="47649"/>
                  </a:lnTo>
                  <a:cubicBezTo>
                    <a:pt x="30595" y="43616"/>
                    <a:pt x="26849" y="40620"/>
                    <a:pt x="22413" y="40620"/>
                  </a:cubicBezTo>
                  <a:cubicBezTo>
                    <a:pt x="17977" y="40620"/>
                    <a:pt x="14232" y="43616"/>
                    <a:pt x="13022" y="47649"/>
                  </a:cubicBezTo>
                  <a:lnTo>
                    <a:pt x="8412" y="47649"/>
                  </a:lnTo>
                  <a:lnTo>
                    <a:pt x="8412" y="42060"/>
                  </a:lnTo>
                  <a:lnTo>
                    <a:pt x="8412" y="37854"/>
                  </a:lnTo>
                  <a:close/>
                  <a:moveTo>
                    <a:pt x="78474" y="29442"/>
                  </a:moveTo>
                  <a:lnTo>
                    <a:pt x="78474" y="42060"/>
                  </a:lnTo>
                  <a:lnTo>
                    <a:pt x="78474" y="47649"/>
                  </a:lnTo>
                  <a:lnTo>
                    <a:pt x="78070" y="47649"/>
                  </a:lnTo>
                  <a:cubicBezTo>
                    <a:pt x="76860" y="43616"/>
                    <a:pt x="73115" y="40620"/>
                    <a:pt x="68679" y="40620"/>
                  </a:cubicBezTo>
                  <a:cubicBezTo>
                    <a:pt x="65913" y="40620"/>
                    <a:pt x="63436" y="41772"/>
                    <a:pt x="61650" y="43616"/>
                  </a:cubicBezTo>
                  <a:lnTo>
                    <a:pt x="61650" y="37854"/>
                  </a:lnTo>
                  <a:lnTo>
                    <a:pt x="61650" y="29442"/>
                  </a:lnTo>
                  <a:close/>
                  <a:moveTo>
                    <a:pt x="82680" y="44826"/>
                  </a:moveTo>
                  <a:cubicBezTo>
                    <a:pt x="83429" y="44826"/>
                    <a:pt x="84062" y="45459"/>
                    <a:pt x="84062" y="46266"/>
                  </a:cubicBezTo>
                  <a:cubicBezTo>
                    <a:pt x="84062" y="47015"/>
                    <a:pt x="83429" y="47649"/>
                    <a:pt x="82680" y="47649"/>
                  </a:cubicBezTo>
                  <a:lnTo>
                    <a:pt x="81297" y="47649"/>
                  </a:lnTo>
                  <a:lnTo>
                    <a:pt x="81297" y="44826"/>
                  </a:lnTo>
                  <a:close/>
                  <a:moveTo>
                    <a:pt x="22413" y="43443"/>
                  </a:moveTo>
                  <a:cubicBezTo>
                    <a:pt x="26273" y="43443"/>
                    <a:pt x="29442" y="46554"/>
                    <a:pt x="29442" y="50472"/>
                  </a:cubicBezTo>
                  <a:cubicBezTo>
                    <a:pt x="29442" y="54332"/>
                    <a:pt x="26273" y="57443"/>
                    <a:pt x="22413" y="57443"/>
                  </a:cubicBezTo>
                  <a:cubicBezTo>
                    <a:pt x="18553" y="57443"/>
                    <a:pt x="15384" y="54332"/>
                    <a:pt x="15384" y="50472"/>
                  </a:cubicBezTo>
                  <a:cubicBezTo>
                    <a:pt x="15384" y="46554"/>
                    <a:pt x="18553" y="43443"/>
                    <a:pt x="22413" y="43443"/>
                  </a:cubicBezTo>
                  <a:close/>
                  <a:moveTo>
                    <a:pt x="68679" y="43443"/>
                  </a:moveTo>
                  <a:cubicBezTo>
                    <a:pt x="72539" y="43443"/>
                    <a:pt x="75650" y="46554"/>
                    <a:pt x="75650" y="50472"/>
                  </a:cubicBezTo>
                  <a:cubicBezTo>
                    <a:pt x="75650" y="54332"/>
                    <a:pt x="72539" y="57443"/>
                    <a:pt x="68679" y="57443"/>
                  </a:cubicBezTo>
                  <a:cubicBezTo>
                    <a:pt x="64819" y="57443"/>
                    <a:pt x="61650" y="54332"/>
                    <a:pt x="61650" y="50472"/>
                  </a:cubicBezTo>
                  <a:cubicBezTo>
                    <a:pt x="61650" y="46554"/>
                    <a:pt x="64819" y="43443"/>
                    <a:pt x="68679" y="43443"/>
                  </a:cubicBezTo>
                  <a:close/>
                  <a:moveTo>
                    <a:pt x="5589" y="0"/>
                  </a:moveTo>
                  <a:lnTo>
                    <a:pt x="5589" y="12618"/>
                  </a:lnTo>
                  <a:lnTo>
                    <a:pt x="5589" y="37854"/>
                  </a:lnTo>
                  <a:lnTo>
                    <a:pt x="5589" y="42002"/>
                  </a:lnTo>
                  <a:lnTo>
                    <a:pt x="4206" y="42002"/>
                  </a:lnTo>
                  <a:cubicBezTo>
                    <a:pt x="1844" y="42002"/>
                    <a:pt x="0" y="43904"/>
                    <a:pt x="0" y="46208"/>
                  </a:cubicBezTo>
                  <a:cubicBezTo>
                    <a:pt x="0" y="48571"/>
                    <a:pt x="1844" y="50414"/>
                    <a:pt x="4206" y="50414"/>
                  </a:cubicBezTo>
                  <a:lnTo>
                    <a:pt x="12618" y="50414"/>
                  </a:lnTo>
                  <a:cubicBezTo>
                    <a:pt x="12618" y="55830"/>
                    <a:pt x="16997" y="60267"/>
                    <a:pt x="22413" y="60267"/>
                  </a:cubicBezTo>
                  <a:cubicBezTo>
                    <a:pt x="27829" y="60267"/>
                    <a:pt x="32208" y="55830"/>
                    <a:pt x="32208" y="50414"/>
                  </a:cubicBezTo>
                  <a:lnTo>
                    <a:pt x="58826" y="50414"/>
                  </a:lnTo>
                  <a:cubicBezTo>
                    <a:pt x="58826" y="55830"/>
                    <a:pt x="63263" y="60267"/>
                    <a:pt x="68679" y="60267"/>
                  </a:cubicBezTo>
                  <a:cubicBezTo>
                    <a:pt x="74037" y="60267"/>
                    <a:pt x="78474" y="55830"/>
                    <a:pt x="78474" y="50414"/>
                  </a:cubicBezTo>
                  <a:lnTo>
                    <a:pt x="82680" y="50414"/>
                  </a:lnTo>
                  <a:cubicBezTo>
                    <a:pt x="84984" y="50414"/>
                    <a:pt x="86886" y="48571"/>
                    <a:pt x="86886" y="46208"/>
                  </a:cubicBezTo>
                  <a:cubicBezTo>
                    <a:pt x="86886" y="43904"/>
                    <a:pt x="84984" y="42002"/>
                    <a:pt x="82680" y="42002"/>
                  </a:cubicBezTo>
                  <a:lnTo>
                    <a:pt x="81297" y="42002"/>
                  </a:lnTo>
                  <a:lnTo>
                    <a:pt x="81297" y="26619"/>
                  </a:lnTo>
                  <a:lnTo>
                    <a:pt x="75535" y="26619"/>
                  </a:lnTo>
                  <a:lnTo>
                    <a:pt x="74152" y="12618"/>
                  </a:lnTo>
                  <a:lnTo>
                    <a:pt x="61650" y="12618"/>
                  </a:lnTo>
                  <a:lnTo>
                    <a:pt x="61650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4"/>
            <p:cNvSpPr/>
            <p:nvPr/>
          </p:nvSpPr>
          <p:spPr>
            <a:xfrm>
              <a:off x="2572524" y="6500272"/>
              <a:ext cx="72722" cy="72238"/>
            </a:xfrm>
            <a:custGeom>
              <a:avLst/>
              <a:gdLst/>
              <a:ahLst/>
              <a:cxnLst/>
              <a:rect l="l" t="t" r="r" b="b"/>
              <a:pathLst>
                <a:path w="8412" h="8356" extrusionOk="0">
                  <a:moveTo>
                    <a:pt x="4206" y="2766"/>
                  </a:moveTo>
                  <a:cubicBezTo>
                    <a:pt x="4955" y="2766"/>
                    <a:pt x="5589" y="3400"/>
                    <a:pt x="5589" y="4149"/>
                  </a:cubicBezTo>
                  <a:cubicBezTo>
                    <a:pt x="5589" y="4956"/>
                    <a:pt x="4955" y="5590"/>
                    <a:pt x="4206" y="5590"/>
                  </a:cubicBezTo>
                  <a:cubicBezTo>
                    <a:pt x="3457" y="5590"/>
                    <a:pt x="2823" y="4956"/>
                    <a:pt x="2823" y="4149"/>
                  </a:cubicBezTo>
                  <a:cubicBezTo>
                    <a:pt x="2823" y="3400"/>
                    <a:pt x="3399" y="2766"/>
                    <a:pt x="4206" y="2766"/>
                  </a:cubicBezTo>
                  <a:close/>
                  <a:moveTo>
                    <a:pt x="4206" y="1"/>
                  </a:moveTo>
                  <a:cubicBezTo>
                    <a:pt x="1901" y="1"/>
                    <a:pt x="0" y="1845"/>
                    <a:pt x="0" y="4207"/>
                  </a:cubicBezTo>
                  <a:cubicBezTo>
                    <a:pt x="0" y="6512"/>
                    <a:pt x="1901" y="8355"/>
                    <a:pt x="4206" y="8355"/>
                  </a:cubicBezTo>
                  <a:cubicBezTo>
                    <a:pt x="6511" y="8355"/>
                    <a:pt x="8412" y="6512"/>
                    <a:pt x="8412" y="4207"/>
                  </a:cubicBezTo>
                  <a:cubicBezTo>
                    <a:pt x="8412" y="1845"/>
                    <a:pt x="6511" y="1"/>
                    <a:pt x="4206" y="1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4"/>
            <p:cNvSpPr/>
            <p:nvPr/>
          </p:nvSpPr>
          <p:spPr>
            <a:xfrm>
              <a:off x="2972485" y="6500272"/>
              <a:ext cx="72730" cy="72238"/>
            </a:xfrm>
            <a:custGeom>
              <a:avLst/>
              <a:gdLst/>
              <a:ahLst/>
              <a:cxnLst/>
              <a:rect l="l" t="t" r="r" b="b"/>
              <a:pathLst>
                <a:path w="8413" h="8356" extrusionOk="0">
                  <a:moveTo>
                    <a:pt x="4207" y="2766"/>
                  </a:moveTo>
                  <a:cubicBezTo>
                    <a:pt x="4956" y="2766"/>
                    <a:pt x="5590" y="3400"/>
                    <a:pt x="5590" y="4149"/>
                  </a:cubicBezTo>
                  <a:cubicBezTo>
                    <a:pt x="5590" y="4956"/>
                    <a:pt x="4956" y="5590"/>
                    <a:pt x="4207" y="5590"/>
                  </a:cubicBezTo>
                  <a:cubicBezTo>
                    <a:pt x="3400" y="5590"/>
                    <a:pt x="2766" y="4956"/>
                    <a:pt x="2766" y="4149"/>
                  </a:cubicBezTo>
                  <a:cubicBezTo>
                    <a:pt x="2766" y="3400"/>
                    <a:pt x="3400" y="2766"/>
                    <a:pt x="4207" y="2766"/>
                  </a:cubicBezTo>
                  <a:close/>
                  <a:moveTo>
                    <a:pt x="4207" y="1"/>
                  </a:moveTo>
                  <a:cubicBezTo>
                    <a:pt x="1845" y="1"/>
                    <a:pt x="1" y="1845"/>
                    <a:pt x="1" y="4207"/>
                  </a:cubicBezTo>
                  <a:cubicBezTo>
                    <a:pt x="1" y="6512"/>
                    <a:pt x="1845" y="8355"/>
                    <a:pt x="4207" y="8355"/>
                  </a:cubicBezTo>
                  <a:cubicBezTo>
                    <a:pt x="6511" y="8355"/>
                    <a:pt x="8413" y="6512"/>
                    <a:pt x="8413" y="4207"/>
                  </a:cubicBezTo>
                  <a:cubicBezTo>
                    <a:pt x="8413" y="1845"/>
                    <a:pt x="6511" y="1"/>
                    <a:pt x="4207" y="1"/>
                  </a:cubicBezTo>
                  <a:close/>
                </a:path>
              </a:pathLst>
            </a:custGeom>
            <a:grpFill/>
            <a:ln w="63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4"/>
            <p:cNvSpPr/>
            <p:nvPr/>
          </p:nvSpPr>
          <p:spPr>
            <a:xfrm>
              <a:off x="2475389" y="5894102"/>
              <a:ext cx="448295" cy="24413"/>
            </a:xfrm>
            <a:custGeom>
              <a:avLst/>
              <a:gdLst/>
              <a:ahLst/>
              <a:cxnLst/>
              <a:rect l="l" t="t" r="r" b="b"/>
              <a:pathLst>
                <a:path w="51856" h="2824" extrusionOk="0">
                  <a:moveTo>
                    <a:pt x="1" y="0"/>
                  </a:moveTo>
                  <a:lnTo>
                    <a:pt x="1" y="2823"/>
                  </a:lnTo>
                  <a:lnTo>
                    <a:pt x="51855" y="2823"/>
                  </a:lnTo>
                  <a:lnTo>
                    <a:pt x="51855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4"/>
            <p:cNvSpPr/>
            <p:nvPr/>
          </p:nvSpPr>
          <p:spPr>
            <a:xfrm>
              <a:off x="2427081" y="5954867"/>
              <a:ext cx="484647" cy="23912"/>
            </a:xfrm>
            <a:custGeom>
              <a:avLst/>
              <a:gdLst/>
              <a:ahLst/>
              <a:cxnLst/>
              <a:rect l="l" t="t" r="r" b="b"/>
              <a:pathLst>
                <a:path w="56061" h="2766" extrusionOk="0">
                  <a:moveTo>
                    <a:pt x="0" y="0"/>
                  </a:moveTo>
                  <a:lnTo>
                    <a:pt x="0" y="2766"/>
                  </a:lnTo>
                  <a:lnTo>
                    <a:pt x="56061" y="2766"/>
                  </a:lnTo>
                  <a:lnTo>
                    <a:pt x="56061" y="0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4"/>
            <p:cNvSpPr/>
            <p:nvPr/>
          </p:nvSpPr>
          <p:spPr>
            <a:xfrm>
              <a:off x="2475389" y="6015132"/>
              <a:ext cx="448295" cy="24413"/>
            </a:xfrm>
            <a:custGeom>
              <a:avLst/>
              <a:gdLst/>
              <a:ahLst/>
              <a:cxnLst/>
              <a:rect l="l" t="t" r="r" b="b"/>
              <a:pathLst>
                <a:path w="51856" h="2824" extrusionOk="0">
                  <a:moveTo>
                    <a:pt x="1" y="1"/>
                  </a:moveTo>
                  <a:lnTo>
                    <a:pt x="1" y="2824"/>
                  </a:lnTo>
                  <a:lnTo>
                    <a:pt x="51855" y="2824"/>
                  </a:lnTo>
                  <a:lnTo>
                    <a:pt x="51855" y="1"/>
                  </a:lnTo>
                  <a:close/>
                </a:path>
              </a:pathLst>
            </a:custGeom>
            <a:grpFill/>
            <a:ln w="6350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1259;p39">
            <a:extLst>
              <a:ext uri="{FF2B5EF4-FFF2-40B4-BE49-F238E27FC236}">
                <a16:creationId xmlns:a16="http://schemas.microsoft.com/office/drawing/2014/main" id="{4ED83820-3046-F436-83DA-6D44F9D58EF1}"/>
              </a:ext>
            </a:extLst>
          </p:cNvPr>
          <p:cNvGrpSpPr/>
          <p:nvPr/>
        </p:nvGrpSpPr>
        <p:grpSpPr>
          <a:xfrm>
            <a:off x="6375844" y="2447917"/>
            <a:ext cx="295009" cy="375688"/>
            <a:chOff x="4370626" y="2146872"/>
            <a:chExt cx="414774" cy="528207"/>
          </a:xfrm>
        </p:grpSpPr>
        <p:sp>
          <p:nvSpPr>
            <p:cNvPr id="50" name="Google Shape;1260;p39">
              <a:extLst>
                <a:ext uri="{FF2B5EF4-FFF2-40B4-BE49-F238E27FC236}">
                  <a16:creationId xmlns:a16="http://schemas.microsoft.com/office/drawing/2014/main" id="{6CFAE80F-CD7D-13C9-0FDD-E52A5C3D9452}"/>
                </a:ext>
              </a:extLst>
            </p:cNvPr>
            <p:cNvSpPr/>
            <p:nvPr/>
          </p:nvSpPr>
          <p:spPr>
            <a:xfrm>
              <a:off x="4473649" y="2262251"/>
              <a:ext cx="137927" cy="231650"/>
            </a:xfrm>
            <a:custGeom>
              <a:avLst/>
              <a:gdLst/>
              <a:ahLst/>
              <a:cxnLst/>
              <a:rect l="l" t="t" r="r" b="b"/>
              <a:pathLst>
                <a:path w="10700" h="17974" extrusionOk="0">
                  <a:moveTo>
                    <a:pt x="3817" y="4371"/>
                  </a:moveTo>
                  <a:lnTo>
                    <a:pt x="3817" y="6655"/>
                  </a:lnTo>
                  <a:cubicBezTo>
                    <a:pt x="3360" y="6394"/>
                    <a:pt x="3132" y="6002"/>
                    <a:pt x="3197" y="5513"/>
                  </a:cubicBezTo>
                  <a:cubicBezTo>
                    <a:pt x="3230" y="5056"/>
                    <a:pt x="3458" y="4632"/>
                    <a:pt x="3817" y="4371"/>
                  </a:cubicBezTo>
                  <a:close/>
                  <a:moveTo>
                    <a:pt x="6459" y="10569"/>
                  </a:moveTo>
                  <a:cubicBezTo>
                    <a:pt x="7503" y="11091"/>
                    <a:pt x="7894" y="12004"/>
                    <a:pt x="7797" y="12689"/>
                  </a:cubicBezTo>
                  <a:cubicBezTo>
                    <a:pt x="7731" y="13309"/>
                    <a:pt x="7242" y="13766"/>
                    <a:pt x="6459" y="13994"/>
                  </a:cubicBezTo>
                  <a:lnTo>
                    <a:pt x="6459" y="10569"/>
                  </a:lnTo>
                  <a:close/>
                  <a:moveTo>
                    <a:pt x="5154" y="0"/>
                  </a:moveTo>
                  <a:cubicBezTo>
                    <a:pt x="4404" y="0"/>
                    <a:pt x="3817" y="587"/>
                    <a:pt x="3817" y="1338"/>
                  </a:cubicBezTo>
                  <a:lnTo>
                    <a:pt x="3817" y="1566"/>
                  </a:lnTo>
                  <a:cubicBezTo>
                    <a:pt x="3654" y="1599"/>
                    <a:pt x="3523" y="1631"/>
                    <a:pt x="3360" y="1664"/>
                  </a:cubicBezTo>
                  <a:cubicBezTo>
                    <a:pt x="1827" y="2153"/>
                    <a:pt x="653" y="3654"/>
                    <a:pt x="522" y="5317"/>
                  </a:cubicBezTo>
                  <a:cubicBezTo>
                    <a:pt x="424" y="6981"/>
                    <a:pt x="1305" y="8416"/>
                    <a:pt x="2904" y="9199"/>
                  </a:cubicBezTo>
                  <a:cubicBezTo>
                    <a:pt x="3099" y="9297"/>
                    <a:pt x="3425" y="9427"/>
                    <a:pt x="3817" y="9558"/>
                  </a:cubicBezTo>
                  <a:lnTo>
                    <a:pt x="3817" y="13864"/>
                  </a:lnTo>
                  <a:cubicBezTo>
                    <a:pt x="3295" y="13668"/>
                    <a:pt x="2838" y="13407"/>
                    <a:pt x="2545" y="13016"/>
                  </a:cubicBezTo>
                  <a:cubicBezTo>
                    <a:pt x="2288" y="12685"/>
                    <a:pt x="1907" y="12520"/>
                    <a:pt x="1519" y="12520"/>
                  </a:cubicBezTo>
                  <a:cubicBezTo>
                    <a:pt x="1216" y="12520"/>
                    <a:pt x="910" y="12620"/>
                    <a:pt x="653" y="12820"/>
                  </a:cubicBezTo>
                  <a:cubicBezTo>
                    <a:pt x="98" y="13276"/>
                    <a:pt x="0" y="14125"/>
                    <a:pt x="457" y="14679"/>
                  </a:cubicBezTo>
                  <a:cubicBezTo>
                    <a:pt x="1338" y="15756"/>
                    <a:pt x="2577" y="16343"/>
                    <a:pt x="3817" y="16604"/>
                  </a:cubicBezTo>
                  <a:lnTo>
                    <a:pt x="3817" y="16636"/>
                  </a:lnTo>
                  <a:cubicBezTo>
                    <a:pt x="3817" y="17387"/>
                    <a:pt x="4404" y="17974"/>
                    <a:pt x="5154" y="17974"/>
                  </a:cubicBezTo>
                  <a:cubicBezTo>
                    <a:pt x="5872" y="17974"/>
                    <a:pt x="6459" y="17419"/>
                    <a:pt x="6492" y="16702"/>
                  </a:cubicBezTo>
                  <a:cubicBezTo>
                    <a:pt x="8645" y="16375"/>
                    <a:pt x="10178" y="14973"/>
                    <a:pt x="10439" y="13016"/>
                  </a:cubicBezTo>
                  <a:cubicBezTo>
                    <a:pt x="10700" y="10830"/>
                    <a:pt x="9264" y="8710"/>
                    <a:pt x="6948" y="7894"/>
                  </a:cubicBezTo>
                  <a:cubicBezTo>
                    <a:pt x="6785" y="7829"/>
                    <a:pt x="6622" y="7764"/>
                    <a:pt x="6459" y="7731"/>
                  </a:cubicBezTo>
                  <a:lnTo>
                    <a:pt x="6459" y="4208"/>
                  </a:lnTo>
                  <a:cubicBezTo>
                    <a:pt x="6818" y="4339"/>
                    <a:pt x="7046" y="4534"/>
                    <a:pt x="7177" y="4697"/>
                  </a:cubicBezTo>
                  <a:cubicBezTo>
                    <a:pt x="7439" y="5061"/>
                    <a:pt x="7851" y="5262"/>
                    <a:pt x="8267" y="5262"/>
                  </a:cubicBezTo>
                  <a:cubicBezTo>
                    <a:pt x="8522" y="5262"/>
                    <a:pt x="8780" y="5185"/>
                    <a:pt x="9003" y="5024"/>
                  </a:cubicBezTo>
                  <a:cubicBezTo>
                    <a:pt x="9623" y="4600"/>
                    <a:pt x="9754" y="3784"/>
                    <a:pt x="9330" y="3164"/>
                  </a:cubicBezTo>
                  <a:cubicBezTo>
                    <a:pt x="8775" y="2381"/>
                    <a:pt x="7797" y="1696"/>
                    <a:pt x="6459" y="1468"/>
                  </a:cubicBezTo>
                  <a:lnTo>
                    <a:pt x="6459" y="1338"/>
                  </a:lnTo>
                  <a:cubicBezTo>
                    <a:pt x="6459" y="587"/>
                    <a:pt x="5872" y="0"/>
                    <a:pt x="5154" y="0"/>
                  </a:cubicBezTo>
                  <a:close/>
                </a:path>
              </a:pathLst>
            </a:custGeom>
            <a:solidFill>
              <a:schemeClr val="lt1"/>
            </a:solidFill>
            <a:ln w="3175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61;p39">
              <a:extLst>
                <a:ext uri="{FF2B5EF4-FFF2-40B4-BE49-F238E27FC236}">
                  <a16:creationId xmlns:a16="http://schemas.microsoft.com/office/drawing/2014/main" id="{B0BE0DAD-DEA0-495A-D72C-A02C784A2F22}"/>
                </a:ext>
              </a:extLst>
            </p:cNvPr>
            <p:cNvSpPr/>
            <p:nvPr/>
          </p:nvSpPr>
          <p:spPr>
            <a:xfrm>
              <a:off x="4516988" y="2613282"/>
              <a:ext cx="34442" cy="20524"/>
            </a:xfrm>
            <a:custGeom>
              <a:avLst/>
              <a:gdLst/>
              <a:ahLst/>
              <a:cxnLst/>
              <a:rect l="l" t="t" r="r" b="b"/>
              <a:pathLst>
                <a:path w="4437" h="2644" extrusionOk="0">
                  <a:moveTo>
                    <a:pt x="1338" y="1"/>
                  </a:moveTo>
                  <a:cubicBezTo>
                    <a:pt x="587" y="1"/>
                    <a:pt x="0" y="588"/>
                    <a:pt x="0" y="1338"/>
                  </a:cubicBezTo>
                  <a:cubicBezTo>
                    <a:pt x="0" y="2056"/>
                    <a:pt x="587" y="2643"/>
                    <a:pt x="1338" y="2643"/>
                  </a:cubicBezTo>
                  <a:lnTo>
                    <a:pt x="3099" y="2643"/>
                  </a:lnTo>
                  <a:cubicBezTo>
                    <a:pt x="3849" y="2643"/>
                    <a:pt x="4437" y="2056"/>
                    <a:pt x="4437" y="1338"/>
                  </a:cubicBezTo>
                  <a:cubicBezTo>
                    <a:pt x="4437" y="588"/>
                    <a:pt x="3849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 w="3175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62;p39">
              <a:extLst>
                <a:ext uri="{FF2B5EF4-FFF2-40B4-BE49-F238E27FC236}">
                  <a16:creationId xmlns:a16="http://schemas.microsoft.com/office/drawing/2014/main" id="{E078500A-766A-BC90-8932-8D339A120C67}"/>
                </a:ext>
              </a:extLst>
            </p:cNvPr>
            <p:cNvSpPr/>
            <p:nvPr/>
          </p:nvSpPr>
          <p:spPr>
            <a:xfrm>
              <a:off x="4370626" y="2146872"/>
              <a:ext cx="414774" cy="528207"/>
            </a:xfrm>
            <a:custGeom>
              <a:avLst/>
              <a:gdLst/>
              <a:ahLst/>
              <a:cxnLst/>
              <a:rect l="l" t="t" r="r" b="b"/>
              <a:pathLst>
                <a:path w="53433" h="68046" extrusionOk="0">
                  <a:moveTo>
                    <a:pt x="35720" y="2675"/>
                  </a:moveTo>
                  <a:cubicBezTo>
                    <a:pt x="37807" y="2675"/>
                    <a:pt x="39504" y="4339"/>
                    <a:pt x="39504" y="6394"/>
                  </a:cubicBezTo>
                  <a:lnTo>
                    <a:pt x="39504" y="8579"/>
                  </a:lnTo>
                  <a:lnTo>
                    <a:pt x="2643" y="8579"/>
                  </a:lnTo>
                  <a:lnTo>
                    <a:pt x="2643" y="6394"/>
                  </a:lnTo>
                  <a:cubicBezTo>
                    <a:pt x="2643" y="4339"/>
                    <a:pt x="4339" y="2675"/>
                    <a:pt x="6427" y="2675"/>
                  </a:cubicBezTo>
                  <a:close/>
                  <a:moveTo>
                    <a:pt x="40808" y="37937"/>
                  </a:moveTo>
                  <a:cubicBezTo>
                    <a:pt x="42961" y="37937"/>
                    <a:pt x="44723" y="39699"/>
                    <a:pt x="44723" y="41884"/>
                  </a:cubicBezTo>
                  <a:lnTo>
                    <a:pt x="44723" y="42700"/>
                  </a:lnTo>
                  <a:lnTo>
                    <a:pt x="36894" y="42700"/>
                  </a:lnTo>
                  <a:lnTo>
                    <a:pt x="36894" y="41884"/>
                  </a:lnTo>
                  <a:cubicBezTo>
                    <a:pt x="36894" y="39699"/>
                    <a:pt x="38656" y="37937"/>
                    <a:pt x="40808" y="37937"/>
                  </a:cubicBezTo>
                  <a:close/>
                  <a:moveTo>
                    <a:pt x="39504" y="11254"/>
                  </a:moveTo>
                  <a:lnTo>
                    <a:pt x="39504" y="35425"/>
                  </a:lnTo>
                  <a:cubicBezTo>
                    <a:pt x="36503" y="36045"/>
                    <a:pt x="34252" y="38687"/>
                    <a:pt x="34252" y="41884"/>
                  </a:cubicBezTo>
                  <a:lnTo>
                    <a:pt x="34252" y="42700"/>
                  </a:lnTo>
                  <a:lnTo>
                    <a:pt x="29522" y="42700"/>
                  </a:lnTo>
                  <a:cubicBezTo>
                    <a:pt x="28804" y="42700"/>
                    <a:pt x="28185" y="43319"/>
                    <a:pt x="28185" y="44037"/>
                  </a:cubicBezTo>
                  <a:lnTo>
                    <a:pt x="28185" y="54769"/>
                  </a:lnTo>
                  <a:lnTo>
                    <a:pt x="2643" y="54769"/>
                  </a:lnTo>
                  <a:lnTo>
                    <a:pt x="2643" y="11254"/>
                  </a:lnTo>
                  <a:close/>
                  <a:moveTo>
                    <a:pt x="28185" y="57444"/>
                  </a:moveTo>
                  <a:lnTo>
                    <a:pt x="28185" y="62761"/>
                  </a:lnTo>
                  <a:cubicBezTo>
                    <a:pt x="28185" y="63707"/>
                    <a:pt x="28445" y="64620"/>
                    <a:pt x="28902" y="65403"/>
                  </a:cubicBezTo>
                  <a:lnTo>
                    <a:pt x="6394" y="65403"/>
                  </a:lnTo>
                  <a:cubicBezTo>
                    <a:pt x="4339" y="65403"/>
                    <a:pt x="2643" y="63707"/>
                    <a:pt x="2643" y="61652"/>
                  </a:cubicBezTo>
                  <a:lnTo>
                    <a:pt x="2643" y="57444"/>
                  </a:lnTo>
                  <a:close/>
                  <a:moveTo>
                    <a:pt x="50790" y="45374"/>
                  </a:moveTo>
                  <a:lnTo>
                    <a:pt x="50790" y="62761"/>
                  </a:lnTo>
                  <a:cubicBezTo>
                    <a:pt x="50790" y="64196"/>
                    <a:pt x="49616" y="65403"/>
                    <a:pt x="48148" y="65403"/>
                  </a:cubicBezTo>
                  <a:lnTo>
                    <a:pt x="33502" y="65403"/>
                  </a:lnTo>
                  <a:cubicBezTo>
                    <a:pt x="32034" y="65403"/>
                    <a:pt x="30859" y="64196"/>
                    <a:pt x="30859" y="62761"/>
                  </a:cubicBezTo>
                  <a:lnTo>
                    <a:pt x="30859" y="45374"/>
                  </a:lnTo>
                  <a:lnTo>
                    <a:pt x="34219" y="45374"/>
                  </a:lnTo>
                  <a:lnTo>
                    <a:pt x="34219" y="49158"/>
                  </a:lnTo>
                  <a:cubicBezTo>
                    <a:pt x="34219" y="49909"/>
                    <a:pt x="34839" y="50496"/>
                    <a:pt x="35557" y="50496"/>
                  </a:cubicBezTo>
                  <a:cubicBezTo>
                    <a:pt x="36307" y="50496"/>
                    <a:pt x="36894" y="49909"/>
                    <a:pt x="36894" y="49158"/>
                  </a:cubicBezTo>
                  <a:lnTo>
                    <a:pt x="36894" y="45374"/>
                  </a:lnTo>
                  <a:lnTo>
                    <a:pt x="44690" y="45374"/>
                  </a:lnTo>
                  <a:lnTo>
                    <a:pt x="44690" y="49158"/>
                  </a:lnTo>
                  <a:cubicBezTo>
                    <a:pt x="44690" y="49909"/>
                    <a:pt x="45310" y="50496"/>
                    <a:pt x="46028" y="50496"/>
                  </a:cubicBezTo>
                  <a:cubicBezTo>
                    <a:pt x="46778" y="50496"/>
                    <a:pt x="47365" y="49909"/>
                    <a:pt x="47365" y="49158"/>
                  </a:cubicBezTo>
                  <a:lnTo>
                    <a:pt x="47365" y="45374"/>
                  </a:lnTo>
                  <a:close/>
                  <a:moveTo>
                    <a:pt x="6394" y="0"/>
                  </a:moveTo>
                  <a:cubicBezTo>
                    <a:pt x="2872" y="0"/>
                    <a:pt x="1" y="2871"/>
                    <a:pt x="1" y="6394"/>
                  </a:cubicBezTo>
                  <a:lnTo>
                    <a:pt x="1" y="61652"/>
                  </a:lnTo>
                  <a:cubicBezTo>
                    <a:pt x="1" y="65175"/>
                    <a:pt x="2872" y="68045"/>
                    <a:pt x="6394" y="68045"/>
                  </a:cubicBezTo>
                  <a:lnTo>
                    <a:pt x="48148" y="68045"/>
                  </a:lnTo>
                  <a:cubicBezTo>
                    <a:pt x="51051" y="68045"/>
                    <a:pt x="53432" y="65664"/>
                    <a:pt x="53432" y="62761"/>
                  </a:cubicBezTo>
                  <a:lnTo>
                    <a:pt x="53432" y="44037"/>
                  </a:lnTo>
                  <a:cubicBezTo>
                    <a:pt x="53432" y="43319"/>
                    <a:pt x="52845" y="42700"/>
                    <a:pt x="52128" y="42700"/>
                  </a:cubicBezTo>
                  <a:lnTo>
                    <a:pt x="47365" y="42700"/>
                  </a:lnTo>
                  <a:lnTo>
                    <a:pt x="47365" y="41884"/>
                  </a:lnTo>
                  <a:cubicBezTo>
                    <a:pt x="47365" y="38720"/>
                    <a:pt x="45114" y="36045"/>
                    <a:pt x="42146" y="35425"/>
                  </a:cubicBezTo>
                  <a:lnTo>
                    <a:pt x="42146" y="6394"/>
                  </a:lnTo>
                  <a:cubicBezTo>
                    <a:pt x="42146" y="2871"/>
                    <a:pt x="39275" y="0"/>
                    <a:pt x="35720" y="0"/>
                  </a:cubicBezTo>
                  <a:close/>
                </a:path>
              </a:pathLst>
            </a:custGeom>
            <a:solidFill>
              <a:schemeClr val="lt1"/>
            </a:solidFill>
            <a:ln w="3175"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499;p24">
            <a:extLst>
              <a:ext uri="{FF2B5EF4-FFF2-40B4-BE49-F238E27FC236}">
                <a16:creationId xmlns:a16="http://schemas.microsoft.com/office/drawing/2014/main" id="{3FB5D7C6-8A0A-1F1C-C71F-7615E548333D}"/>
              </a:ext>
            </a:extLst>
          </p:cNvPr>
          <p:cNvSpPr/>
          <p:nvPr/>
        </p:nvSpPr>
        <p:spPr>
          <a:xfrm>
            <a:off x="6523348" y="3095341"/>
            <a:ext cx="69" cy="499810"/>
          </a:xfrm>
          <a:custGeom>
            <a:avLst/>
            <a:gdLst/>
            <a:ahLst/>
            <a:cxnLst/>
            <a:rect l="l" t="t" r="r" b="b"/>
            <a:pathLst>
              <a:path w="1" h="7266" fill="none" extrusionOk="0">
                <a:moveTo>
                  <a:pt x="0" y="1"/>
                </a:moveTo>
                <a:lnTo>
                  <a:pt x="0" y="7265"/>
                </a:lnTo>
              </a:path>
            </a:pathLst>
          </a:custGeom>
          <a:noFill/>
          <a:ln w="28575" cap="flat" cmpd="sng">
            <a:solidFill>
              <a:srgbClr val="6648AE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01;p24">
            <a:extLst>
              <a:ext uri="{FF2B5EF4-FFF2-40B4-BE49-F238E27FC236}">
                <a16:creationId xmlns:a16="http://schemas.microsoft.com/office/drawing/2014/main" id="{FE0E9241-31E3-308F-0EBA-B909EFDA68CA}"/>
              </a:ext>
            </a:extLst>
          </p:cNvPr>
          <p:cNvSpPr txBox="1"/>
          <p:nvPr/>
        </p:nvSpPr>
        <p:spPr>
          <a:xfrm>
            <a:off x="5713915" y="3808691"/>
            <a:ext cx="1666609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6648A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Make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6648A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payment</a:t>
            </a:r>
          </a:p>
        </p:txBody>
      </p:sp>
      <p:sp>
        <p:nvSpPr>
          <p:cNvPr id="55" name="Google Shape;1244;p39">
            <a:extLst>
              <a:ext uri="{FF2B5EF4-FFF2-40B4-BE49-F238E27FC236}">
                <a16:creationId xmlns:a16="http://schemas.microsoft.com/office/drawing/2014/main" id="{AB47E705-841F-0505-3848-38740F89088A}"/>
              </a:ext>
            </a:extLst>
          </p:cNvPr>
          <p:cNvSpPr/>
          <p:nvPr/>
        </p:nvSpPr>
        <p:spPr>
          <a:xfrm>
            <a:off x="7688824" y="2416748"/>
            <a:ext cx="443982" cy="444020"/>
          </a:xfrm>
          <a:custGeom>
            <a:avLst/>
            <a:gdLst/>
            <a:ahLst/>
            <a:cxnLst/>
            <a:rect l="l" t="t" r="r" b="b"/>
            <a:pathLst>
              <a:path w="11689" h="11690" extrusionOk="0">
                <a:moveTo>
                  <a:pt x="5766" y="662"/>
                </a:moveTo>
                <a:cubicBezTo>
                  <a:pt x="8602" y="662"/>
                  <a:pt x="10933" y="2962"/>
                  <a:pt x="10933" y="5798"/>
                </a:cubicBezTo>
                <a:cubicBezTo>
                  <a:pt x="10933" y="6806"/>
                  <a:pt x="10649" y="7783"/>
                  <a:pt x="10114" y="8602"/>
                </a:cubicBezTo>
                <a:lnTo>
                  <a:pt x="10145" y="8444"/>
                </a:lnTo>
                <a:cubicBezTo>
                  <a:pt x="10177" y="8350"/>
                  <a:pt x="10145" y="8224"/>
                  <a:pt x="10082" y="8129"/>
                </a:cubicBezTo>
                <a:cubicBezTo>
                  <a:pt x="9988" y="8066"/>
                  <a:pt x="9862" y="8035"/>
                  <a:pt x="9767" y="8035"/>
                </a:cubicBezTo>
                <a:lnTo>
                  <a:pt x="9641" y="8066"/>
                </a:lnTo>
                <a:cubicBezTo>
                  <a:pt x="10019" y="7405"/>
                  <a:pt x="10240" y="6617"/>
                  <a:pt x="10240" y="5829"/>
                </a:cubicBezTo>
                <a:cubicBezTo>
                  <a:pt x="10240" y="3372"/>
                  <a:pt x="8223" y="1356"/>
                  <a:pt x="5766" y="1356"/>
                </a:cubicBezTo>
                <a:cubicBezTo>
                  <a:pt x="5136" y="1356"/>
                  <a:pt x="4506" y="1482"/>
                  <a:pt x="3970" y="1765"/>
                </a:cubicBezTo>
                <a:cubicBezTo>
                  <a:pt x="3813" y="1828"/>
                  <a:pt x="3718" y="2017"/>
                  <a:pt x="3813" y="2175"/>
                </a:cubicBezTo>
                <a:lnTo>
                  <a:pt x="3970" y="2553"/>
                </a:lnTo>
                <a:lnTo>
                  <a:pt x="2710" y="2742"/>
                </a:lnTo>
                <a:lnTo>
                  <a:pt x="2301" y="2773"/>
                </a:lnTo>
                <a:cubicBezTo>
                  <a:pt x="2364" y="2647"/>
                  <a:pt x="2710" y="1324"/>
                  <a:pt x="2742" y="1198"/>
                </a:cubicBezTo>
                <a:lnTo>
                  <a:pt x="2836" y="1293"/>
                </a:lnTo>
                <a:cubicBezTo>
                  <a:pt x="2898" y="1354"/>
                  <a:pt x="2986" y="1402"/>
                  <a:pt x="3084" y="1402"/>
                </a:cubicBezTo>
                <a:cubicBezTo>
                  <a:pt x="3136" y="1402"/>
                  <a:pt x="3191" y="1389"/>
                  <a:pt x="3246" y="1356"/>
                </a:cubicBezTo>
                <a:cubicBezTo>
                  <a:pt x="4033" y="883"/>
                  <a:pt x="4915" y="662"/>
                  <a:pt x="5766" y="662"/>
                </a:cubicBezTo>
                <a:close/>
                <a:moveTo>
                  <a:pt x="6144" y="2080"/>
                </a:moveTo>
                <a:cubicBezTo>
                  <a:pt x="7940" y="2238"/>
                  <a:pt x="9358" y="3687"/>
                  <a:pt x="9515" y="5451"/>
                </a:cubicBezTo>
                <a:lnTo>
                  <a:pt x="9200" y="5451"/>
                </a:lnTo>
                <a:cubicBezTo>
                  <a:pt x="9011" y="5451"/>
                  <a:pt x="8854" y="5609"/>
                  <a:pt x="8854" y="5829"/>
                </a:cubicBezTo>
                <a:cubicBezTo>
                  <a:pt x="8854" y="6018"/>
                  <a:pt x="9011" y="6176"/>
                  <a:pt x="9200" y="6176"/>
                </a:cubicBezTo>
                <a:lnTo>
                  <a:pt x="9515" y="6176"/>
                </a:lnTo>
                <a:cubicBezTo>
                  <a:pt x="9452" y="6932"/>
                  <a:pt x="9169" y="7657"/>
                  <a:pt x="8665" y="8255"/>
                </a:cubicBezTo>
                <a:lnTo>
                  <a:pt x="6995" y="8570"/>
                </a:lnTo>
                <a:cubicBezTo>
                  <a:pt x="6900" y="8602"/>
                  <a:pt x="6806" y="8665"/>
                  <a:pt x="6774" y="8759"/>
                </a:cubicBezTo>
                <a:cubicBezTo>
                  <a:pt x="6743" y="8885"/>
                  <a:pt x="6743" y="9011"/>
                  <a:pt x="6806" y="9074"/>
                </a:cubicBezTo>
                <a:lnTo>
                  <a:pt x="6995" y="9389"/>
                </a:lnTo>
                <a:cubicBezTo>
                  <a:pt x="6743" y="9484"/>
                  <a:pt x="6459" y="9547"/>
                  <a:pt x="6176" y="9547"/>
                </a:cubicBezTo>
                <a:lnTo>
                  <a:pt x="6176" y="9232"/>
                </a:lnTo>
                <a:cubicBezTo>
                  <a:pt x="6176" y="9043"/>
                  <a:pt x="6018" y="8885"/>
                  <a:pt x="5829" y="8885"/>
                </a:cubicBezTo>
                <a:cubicBezTo>
                  <a:pt x="5640" y="8885"/>
                  <a:pt x="5483" y="9043"/>
                  <a:pt x="5483" y="9232"/>
                </a:cubicBezTo>
                <a:lnTo>
                  <a:pt x="5483" y="9547"/>
                </a:lnTo>
                <a:cubicBezTo>
                  <a:pt x="3655" y="9389"/>
                  <a:pt x="2238" y="7940"/>
                  <a:pt x="2080" y="6176"/>
                </a:cubicBezTo>
                <a:lnTo>
                  <a:pt x="2395" y="6176"/>
                </a:lnTo>
                <a:cubicBezTo>
                  <a:pt x="2584" y="6176"/>
                  <a:pt x="2742" y="6018"/>
                  <a:pt x="2742" y="5829"/>
                </a:cubicBezTo>
                <a:cubicBezTo>
                  <a:pt x="2742" y="5609"/>
                  <a:pt x="2584" y="5451"/>
                  <a:pt x="2395" y="5451"/>
                </a:cubicBezTo>
                <a:lnTo>
                  <a:pt x="2080" y="5451"/>
                </a:lnTo>
                <a:cubicBezTo>
                  <a:pt x="2175" y="4727"/>
                  <a:pt x="2427" y="3971"/>
                  <a:pt x="2962" y="3372"/>
                </a:cubicBezTo>
                <a:lnTo>
                  <a:pt x="4474" y="3183"/>
                </a:lnTo>
                <a:cubicBezTo>
                  <a:pt x="4600" y="3183"/>
                  <a:pt x="4663" y="3088"/>
                  <a:pt x="4726" y="3025"/>
                </a:cubicBezTo>
                <a:cubicBezTo>
                  <a:pt x="4758" y="2931"/>
                  <a:pt x="4758" y="2836"/>
                  <a:pt x="4726" y="2710"/>
                </a:cubicBezTo>
                <a:lnTo>
                  <a:pt x="4506" y="2269"/>
                </a:lnTo>
                <a:cubicBezTo>
                  <a:pt x="4789" y="2143"/>
                  <a:pt x="5104" y="2112"/>
                  <a:pt x="5420" y="2080"/>
                </a:cubicBezTo>
                <a:lnTo>
                  <a:pt x="5420" y="2395"/>
                </a:lnTo>
                <a:cubicBezTo>
                  <a:pt x="5420" y="2584"/>
                  <a:pt x="5577" y="2742"/>
                  <a:pt x="5766" y="2742"/>
                </a:cubicBezTo>
                <a:cubicBezTo>
                  <a:pt x="5987" y="2742"/>
                  <a:pt x="6144" y="2584"/>
                  <a:pt x="6144" y="2395"/>
                </a:cubicBezTo>
                <a:lnTo>
                  <a:pt x="6144" y="2080"/>
                </a:lnTo>
                <a:close/>
                <a:moveTo>
                  <a:pt x="1607" y="2899"/>
                </a:moveTo>
                <a:lnTo>
                  <a:pt x="1544" y="3151"/>
                </a:lnTo>
                <a:cubicBezTo>
                  <a:pt x="1481" y="3246"/>
                  <a:pt x="1544" y="3372"/>
                  <a:pt x="1607" y="3466"/>
                </a:cubicBezTo>
                <a:cubicBezTo>
                  <a:pt x="1670" y="3529"/>
                  <a:pt x="1796" y="3561"/>
                  <a:pt x="1922" y="3561"/>
                </a:cubicBezTo>
                <a:lnTo>
                  <a:pt x="1985" y="3561"/>
                </a:lnTo>
                <a:cubicBezTo>
                  <a:pt x="1607" y="4254"/>
                  <a:pt x="1387" y="5042"/>
                  <a:pt x="1387" y="5861"/>
                </a:cubicBezTo>
                <a:cubicBezTo>
                  <a:pt x="1387" y="8287"/>
                  <a:pt x="3372" y="10303"/>
                  <a:pt x="5829" y="10303"/>
                </a:cubicBezTo>
                <a:cubicBezTo>
                  <a:pt x="6459" y="10303"/>
                  <a:pt x="7089" y="10177"/>
                  <a:pt x="7688" y="9925"/>
                </a:cubicBezTo>
                <a:cubicBezTo>
                  <a:pt x="7751" y="9862"/>
                  <a:pt x="7845" y="9799"/>
                  <a:pt x="7877" y="9704"/>
                </a:cubicBezTo>
                <a:cubicBezTo>
                  <a:pt x="7908" y="9641"/>
                  <a:pt x="7877" y="9515"/>
                  <a:pt x="7845" y="9452"/>
                </a:cubicBezTo>
                <a:lnTo>
                  <a:pt x="7688" y="9200"/>
                </a:lnTo>
                <a:lnTo>
                  <a:pt x="9421" y="8854"/>
                </a:lnTo>
                <a:lnTo>
                  <a:pt x="9421" y="8854"/>
                </a:lnTo>
                <a:cubicBezTo>
                  <a:pt x="9326" y="9200"/>
                  <a:pt x="9074" y="10177"/>
                  <a:pt x="9011" y="10492"/>
                </a:cubicBezTo>
                <a:lnTo>
                  <a:pt x="8759" y="10303"/>
                </a:lnTo>
                <a:cubicBezTo>
                  <a:pt x="8708" y="10235"/>
                  <a:pt x="8640" y="10204"/>
                  <a:pt x="8567" y="10204"/>
                </a:cubicBezTo>
                <a:cubicBezTo>
                  <a:pt x="8505" y="10204"/>
                  <a:pt x="8439" y="10228"/>
                  <a:pt x="8381" y="10271"/>
                </a:cubicBezTo>
                <a:cubicBezTo>
                  <a:pt x="7593" y="10744"/>
                  <a:pt x="6680" y="10965"/>
                  <a:pt x="5829" y="10965"/>
                </a:cubicBezTo>
                <a:cubicBezTo>
                  <a:pt x="2994" y="10965"/>
                  <a:pt x="662" y="8665"/>
                  <a:pt x="662" y="5829"/>
                </a:cubicBezTo>
                <a:cubicBezTo>
                  <a:pt x="662" y="4758"/>
                  <a:pt x="977" y="3781"/>
                  <a:pt x="1607" y="2899"/>
                </a:cubicBezTo>
                <a:close/>
                <a:moveTo>
                  <a:pt x="5766" y="1"/>
                </a:moveTo>
                <a:cubicBezTo>
                  <a:pt x="4884" y="1"/>
                  <a:pt x="3970" y="221"/>
                  <a:pt x="3151" y="662"/>
                </a:cubicBezTo>
                <a:lnTo>
                  <a:pt x="2836" y="316"/>
                </a:lnTo>
                <a:cubicBezTo>
                  <a:pt x="2765" y="245"/>
                  <a:pt x="2677" y="210"/>
                  <a:pt x="2597" y="210"/>
                </a:cubicBezTo>
                <a:cubicBezTo>
                  <a:pt x="2570" y="210"/>
                  <a:pt x="2545" y="214"/>
                  <a:pt x="2521" y="221"/>
                </a:cubicBezTo>
                <a:cubicBezTo>
                  <a:pt x="2395" y="253"/>
                  <a:pt x="2301" y="347"/>
                  <a:pt x="2269" y="473"/>
                </a:cubicBezTo>
                <a:lnTo>
                  <a:pt x="1985" y="1450"/>
                </a:lnTo>
                <a:cubicBezTo>
                  <a:pt x="694" y="2553"/>
                  <a:pt x="1" y="4160"/>
                  <a:pt x="1" y="5829"/>
                </a:cubicBezTo>
                <a:cubicBezTo>
                  <a:pt x="1" y="7342"/>
                  <a:pt x="599" y="8854"/>
                  <a:pt x="1733" y="9956"/>
                </a:cubicBezTo>
                <a:cubicBezTo>
                  <a:pt x="2836" y="11059"/>
                  <a:pt x="4285" y="11689"/>
                  <a:pt x="5861" y="11689"/>
                </a:cubicBezTo>
                <a:cubicBezTo>
                  <a:pt x="6774" y="11689"/>
                  <a:pt x="7719" y="11437"/>
                  <a:pt x="8539" y="11028"/>
                </a:cubicBezTo>
                <a:lnTo>
                  <a:pt x="8980" y="11406"/>
                </a:lnTo>
                <a:cubicBezTo>
                  <a:pt x="9027" y="11477"/>
                  <a:pt x="9110" y="11512"/>
                  <a:pt x="9201" y="11512"/>
                </a:cubicBezTo>
                <a:cubicBezTo>
                  <a:pt x="9232" y="11512"/>
                  <a:pt x="9263" y="11508"/>
                  <a:pt x="9295" y="11500"/>
                </a:cubicBezTo>
                <a:cubicBezTo>
                  <a:pt x="9421" y="11437"/>
                  <a:pt x="9484" y="11374"/>
                  <a:pt x="9515" y="11248"/>
                </a:cubicBezTo>
                <a:lnTo>
                  <a:pt x="9799" y="10114"/>
                </a:lnTo>
                <a:cubicBezTo>
                  <a:pt x="10996" y="9011"/>
                  <a:pt x="11689" y="7468"/>
                  <a:pt x="11689" y="5861"/>
                </a:cubicBezTo>
                <a:cubicBezTo>
                  <a:pt x="11658" y="2616"/>
                  <a:pt x="9011" y="1"/>
                  <a:pt x="57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1245;p39">
            <a:extLst>
              <a:ext uri="{FF2B5EF4-FFF2-40B4-BE49-F238E27FC236}">
                <a16:creationId xmlns:a16="http://schemas.microsoft.com/office/drawing/2014/main" id="{773E344F-7AA4-73D3-0D51-46F9E097E4C4}"/>
              </a:ext>
            </a:extLst>
          </p:cNvPr>
          <p:cNvSpPr/>
          <p:nvPr/>
        </p:nvSpPr>
        <p:spPr>
          <a:xfrm>
            <a:off x="7802232" y="2562089"/>
            <a:ext cx="77789" cy="131687"/>
          </a:xfrm>
          <a:custGeom>
            <a:avLst/>
            <a:gdLst/>
            <a:ahLst/>
            <a:cxnLst/>
            <a:rect l="l" t="t" r="r" b="b"/>
            <a:pathLst>
              <a:path w="2048" h="3467" extrusionOk="0">
                <a:moveTo>
                  <a:pt x="1040" y="1"/>
                </a:moveTo>
                <a:cubicBezTo>
                  <a:pt x="473" y="1"/>
                  <a:pt x="0" y="473"/>
                  <a:pt x="0" y="1040"/>
                </a:cubicBezTo>
                <a:cubicBezTo>
                  <a:pt x="0" y="1229"/>
                  <a:pt x="158" y="1387"/>
                  <a:pt x="378" y="1387"/>
                </a:cubicBezTo>
                <a:cubicBezTo>
                  <a:pt x="567" y="1387"/>
                  <a:pt x="725" y="1229"/>
                  <a:pt x="725" y="1040"/>
                </a:cubicBezTo>
                <a:cubicBezTo>
                  <a:pt x="725" y="851"/>
                  <a:pt x="882" y="662"/>
                  <a:pt x="1071" y="662"/>
                </a:cubicBezTo>
                <a:cubicBezTo>
                  <a:pt x="1292" y="662"/>
                  <a:pt x="1449" y="851"/>
                  <a:pt x="1449" y="1040"/>
                </a:cubicBezTo>
                <a:lnTo>
                  <a:pt x="1449" y="1292"/>
                </a:lnTo>
                <a:cubicBezTo>
                  <a:pt x="1449" y="1418"/>
                  <a:pt x="1355" y="1544"/>
                  <a:pt x="1229" y="1639"/>
                </a:cubicBezTo>
                <a:lnTo>
                  <a:pt x="599" y="1954"/>
                </a:lnTo>
                <a:cubicBezTo>
                  <a:pt x="252" y="2111"/>
                  <a:pt x="63" y="2458"/>
                  <a:pt x="63" y="2836"/>
                </a:cubicBezTo>
                <a:lnTo>
                  <a:pt x="63" y="3119"/>
                </a:lnTo>
                <a:cubicBezTo>
                  <a:pt x="0" y="3372"/>
                  <a:pt x="158" y="3466"/>
                  <a:pt x="315" y="3466"/>
                </a:cubicBezTo>
                <a:lnTo>
                  <a:pt x="1701" y="3466"/>
                </a:lnTo>
                <a:cubicBezTo>
                  <a:pt x="1891" y="3466"/>
                  <a:pt x="2048" y="3309"/>
                  <a:pt x="2048" y="3119"/>
                </a:cubicBezTo>
                <a:cubicBezTo>
                  <a:pt x="2048" y="2930"/>
                  <a:pt x="1891" y="2773"/>
                  <a:pt x="1701" y="2773"/>
                </a:cubicBezTo>
                <a:lnTo>
                  <a:pt x="693" y="2773"/>
                </a:lnTo>
                <a:cubicBezTo>
                  <a:pt x="725" y="2678"/>
                  <a:pt x="756" y="2584"/>
                  <a:pt x="882" y="2521"/>
                </a:cubicBezTo>
                <a:lnTo>
                  <a:pt x="1512" y="2206"/>
                </a:lnTo>
                <a:cubicBezTo>
                  <a:pt x="1859" y="2048"/>
                  <a:pt x="2048" y="1702"/>
                  <a:pt x="2048" y="1292"/>
                </a:cubicBezTo>
                <a:lnTo>
                  <a:pt x="2048" y="1040"/>
                </a:lnTo>
                <a:cubicBezTo>
                  <a:pt x="2048" y="473"/>
                  <a:pt x="1575" y="1"/>
                  <a:pt x="10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1246;p39">
            <a:extLst>
              <a:ext uri="{FF2B5EF4-FFF2-40B4-BE49-F238E27FC236}">
                <a16:creationId xmlns:a16="http://schemas.microsoft.com/office/drawing/2014/main" id="{4A20762F-3A86-C6F3-F2F1-4EF85F16BD60}"/>
              </a:ext>
            </a:extLst>
          </p:cNvPr>
          <p:cNvSpPr/>
          <p:nvPr/>
        </p:nvSpPr>
        <p:spPr>
          <a:xfrm>
            <a:off x="7917936" y="2564748"/>
            <a:ext cx="79005" cy="131688"/>
          </a:xfrm>
          <a:custGeom>
            <a:avLst/>
            <a:gdLst/>
            <a:ahLst/>
            <a:cxnLst/>
            <a:rect l="l" t="t" r="r" b="b"/>
            <a:pathLst>
              <a:path w="2080" h="3467" extrusionOk="0">
                <a:moveTo>
                  <a:pt x="347" y="1"/>
                </a:moveTo>
                <a:cubicBezTo>
                  <a:pt x="158" y="1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1355" y="2080"/>
                </a:lnTo>
                <a:lnTo>
                  <a:pt x="1355" y="3088"/>
                </a:lnTo>
                <a:cubicBezTo>
                  <a:pt x="1355" y="3309"/>
                  <a:pt x="1512" y="3466"/>
                  <a:pt x="1733" y="3466"/>
                </a:cubicBezTo>
                <a:cubicBezTo>
                  <a:pt x="1922" y="3466"/>
                  <a:pt x="2079" y="3309"/>
                  <a:pt x="2079" y="3088"/>
                </a:cubicBezTo>
                <a:lnTo>
                  <a:pt x="2079" y="1733"/>
                </a:lnTo>
                <a:lnTo>
                  <a:pt x="2079" y="347"/>
                </a:lnTo>
                <a:cubicBezTo>
                  <a:pt x="2079" y="158"/>
                  <a:pt x="1922" y="1"/>
                  <a:pt x="1733" y="1"/>
                </a:cubicBezTo>
                <a:cubicBezTo>
                  <a:pt x="1512" y="1"/>
                  <a:pt x="1355" y="158"/>
                  <a:pt x="1355" y="347"/>
                </a:cubicBezTo>
                <a:lnTo>
                  <a:pt x="1355" y="1355"/>
                </a:lnTo>
                <a:lnTo>
                  <a:pt x="693" y="1355"/>
                </a:lnTo>
                <a:lnTo>
                  <a:pt x="693" y="347"/>
                </a:lnTo>
                <a:cubicBezTo>
                  <a:pt x="693" y="158"/>
                  <a:pt x="536" y="1"/>
                  <a:pt x="3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499;p24">
            <a:extLst>
              <a:ext uri="{FF2B5EF4-FFF2-40B4-BE49-F238E27FC236}">
                <a16:creationId xmlns:a16="http://schemas.microsoft.com/office/drawing/2014/main" id="{6F4916CA-5BBC-1ABD-1314-E58C1598B2FB}"/>
              </a:ext>
            </a:extLst>
          </p:cNvPr>
          <p:cNvSpPr/>
          <p:nvPr/>
        </p:nvSpPr>
        <p:spPr>
          <a:xfrm>
            <a:off x="7802054" y="1778769"/>
            <a:ext cx="69" cy="499810"/>
          </a:xfrm>
          <a:custGeom>
            <a:avLst/>
            <a:gdLst/>
            <a:ahLst/>
            <a:cxnLst/>
            <a:rect l="l" t="t" r="r" b="b"/>
            <a:pathLst>
              <a:path w="1" h="7266" fill="none" extrusionOk="0">
                <a:moveTo>
                  <a:pt x="0" y="1"/>
                </a:moveTo>
                <a:lnTo>
                  <a:pt x="0" y="7265"/>
                </a:lnTo>
              </a:path>
            </a:pathLst>
          </a:custGeom>
          <a:noFill/>
          <a:ln w="28575" cap="flat" cmpd="sng">
            <a:solidFill>
              <a:srgbClr val="6648AE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01;p24">
            <a:extLst>
              <a:ext uri="{FF2B5EF4-FFF2-40B4-BE49-F238E27FC236}">
                <a16:creationId xmlns:a16="http://schemas.microsoft.com/office/drawing/2014/main" id="{0DABC701-1FE6-CAA6-21C2-E03E20DA40B7}"/>
              </a:ext>
            </a:extLst>
          </p:cNvPr>
          <p:cNvSpPr txBox="1"/>
          <p:nvPr/>
        </p:nvSpPr>
        <p:spPr>
          <a:xfrm>
            <a:off x="6968749" y="1303056"/>
            <a:ext cx="1666609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4D2B7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Receive </a:t>
            </a:r>
            <a:br>
              <a:rPr lang="en-US" sz="1800" dirty="0">
                <a:solidFill>
                  <a:srgbClr val="4D2B7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</a:br>
            <a:r>
              <a:rPr lang="en-US" sz="1800" dirty="0">
                <a:solidFill>
                  <a:srgbClr val="4D2B7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confirmation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26"/>
          <p:cNvSpPr txBox="1">
            <a:spLocks noGrp="1"/>
          </p:cNvSpPr>
          <p:nvPr>
            <p:ph type="title"/>
          </p:nvPr>
        </p:nvSpPr>
        <p:spPr>
          <a:xfrm>
            <a:off x="2514575" y="409575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Descriptions</a:t>
            </a:r>
            <a:endParaRPr dirty="0"/>
          </a:p>
        </p:txBody>
      </p:sp>
      <p:sp>
        <p:nvSpPr>
          <p:cNvPr id="603" name="Google Shape;603;p26"/>
          <p:cNvSpPr/>
          <p:nvPr/>
        </p:nvSpPr>
        <p:spPr>
          <a:xfrm flipH="1">
            <a:off x="5831487" y="2522487"/>
            <a:ext cx="804245" cy="307385"/>
          </a:xfrm>
          <a:custGeom>
            <a:avLst/>
            <a:gdLst/>
            <a:ahLst/>
            <a:cxnLst/>
            <a:rect l="l" t="t" r="r" b="b"/>
            <a:pathLst>
              <a:path w="35960" h="13744" extrusionOk="0">
                <a:moveTo>
                  <a:pt x="8674" y="334"/>
                </a:moveTo>
                <a:cubicBezTo>
                  <a:pt x="10809" y="201"/>
                  <a:pt x="12877" y="534"/>
                  <a:pt x="14978" y="868"/>
                </a:cubicBezTo>
                <a:cubicBezTo>
                  <a:pt x="17246" y="1268"/>
                  <a:pt x="19515" y="1135"/>
                  <a:pt x="21750" y="668"/>
                </a:cubicBezTo>
                <a:cubicBezTo>
                  <a:pt x="24585" y="34"/>
                  <a:pt x="27454" y="0"/>
                  <a:pt x="30322" y="301"/>
                </a:cubicBezTo>
                <a:cubicBezTo>
                  <a:pt x="31890" y="467"/>
                  <a:pt x="33425" y="701"/>
                  <a:pt x="34959" y="968"/>
                </a:cubicBezTo>
                <a:cubicBezTo>
                  <a:pt x="35760" y="1101"/>
                  <a:pt x="35793" y="1135"/>
                  <a:pt x="35860" y="1968"/>
                </a:cubicBezTo>
                <a:cubicBezTo>
                  <a:pt x="35960" y="2936"/>
                  <a:pt x="35960" y="3937"/>
                  <a:pt x="35960" y="4904"/>
                </a:cubicBezTo>
                <a:cubicBezTo>
                  <a:pt x="35960" y="5104"/>
                  <a:pt x="35893" y="5371"/>
                  <a:pt x="35760" y="5471"/>
                </a:cubicBezTo>
                <a:cubicBezTo>
                  <a:pt x="35393" y="5671"/>
                  <a:pt x="35359" y="6005"/>
                  <a:pt x="35259" y="6338"/>
                </a:cubicBezTo>
                <a:cubicBezTo>
                  <a:pt x="34859" y="7773"/>
                  <a:pt x="34492" y="9207"/>
                  <a:pt x="33992" y="10608"/>
                </a:cubicBezTo>
                <a:cubicBezTo>
                  <a:pt x="33425" y="12242"/>
                  <a:pt x="32090" y="13043"/>
                  <a:pt x="30423" y="13210"/>
                </a:cubicBezTo>
                <a:cubicBezTo>
                  <a:pt x="28454" y="13410"/>
                  <a:pt x="26520" y="13443"/>
                  <a:pt x="24585" y="12943"/>
                </a:cubicBezTo>
                <a:cubicBezTo>
                  <a:pt x="23251" y="12609"/>
                  <a:pt x="22217" y="11942"/>
                  <a:pt x="21449" y="10708"/>
                </a:cubicBezTo>
                <a:cubicBezTo>
                  <a:pt x="20382" y="8973"/>
                  <a:pt x="19715" y="7105"/>
                  <a:pt x="19215" y="5171"/>
                </a:cubicBezTo>
                <a:cubicBezTo>
                  <a:pt x="19114" y="4837"/>
                  <a:pt x="19014" y="4537"/>
                  <a:pt x="18914" y="4237"/>
                </a:cubicBezTo>
                <a:cubicBezTo>
                  <a:pt x="18748" y="3703"/>
                  <a:pt x="18581" y="3636"/>
                  <a:pt x="17947" y="3636"/>
                </a:cubicBezTo>
                <a:cubicBezTo>
                  <a:pt x="17513" y="3636"/>
                  <a:pt x="17180" y="3736"/>
                  <a:pt x="17013" y="4237"/>
                </a:cubicBezTo>
                <a:cubicBezTo>
                  <a:pt x="16713" y="5404"/>
                  <a:pt x="16479" y="6572"/>
                  <a:pt x="16046" y="7673"/>
                </a:cubicBezTo>
                <a:cubicBezTo>
                  <a:pt x="15645" y="8773"/>
                  <a:pt x="15078" y="9841"/>
                  <a:pt x="14545" y="10942"/>
                </a:cubicBezTo>
                <a:cubicBezTo>
                  <a:pt x="13977" y="12109"/>
                  <a:pt x="12910" y="12709"/>
                  <a:pt x="11709" y="13043"/>
                </a:cubicBezTo>
                <a:cubicBezTo>
                  <a:pt x="9574" y="13677"/>
                  <a:pt x="7406" y="13744"/>
                  <a:pt x="5238" y="13443"/>
                </a:cubicBezTo>
                <a:cubicBezTo>
                  <a:pt x="3770" y="13243"/>
                  <a:pt x="2636" y="12443"/>
                  <a:pt x="2102" y="11008"/>
                </a:cubicBezTo>
                <a:cubicBezTo>
                  <a:pt x="1569" y="9574"/>
                  <a:pt x="1168" y="8106"/>
                  <a:pt x="701" y="6672"/>
                </a:cubicBezTo>
                <a:cubicBezTo>
                  <a:pt x="601" y="6405"/>
                  <a:pt x="401" y="6205"/>
                  <a:pt x="268" y="5938"/>
                </a:cubicBezTo>
                <a:cubicBezTo>
                  <a:pt x="168" y="5738"/>
                  <a:pt x="1" y="5538"/>
                  <a:pt x="1" y="5338"/>
                </a:cubicBezTo>
                <a:cubicBezTo>
                  <a:pt x="1" y="4237"/>
                  <a:pt x="34" y="3169"/>
                  <a:pt x="68" y="2069"/>
                </a:cubicBezTo>
                <a:cubicBezTo>
                  <a:pt x="68" y="1702"/>
                  <a:pt x="268" y="1501"/>
                  <a:pt x="635" y="1468"/>
                </a:cubicBezTo>
                <a:cubicBezTo>
                  <a:pt x="2436" y="1135"/>
                  <a:pt x="4237" y="834"/>
                  <a:pt x="6038" y="534"/>
                </a:cubicBezTo>
                <a:cubicBezTo>
                  <a:pt x="6906" y="401"/>
                  <a:pt x="7806" y="401"/>
                  <a:pt x="8674" y="334"/>
                </a:cubicBezTo>
                <a:close/>
                <a:moveTo>
                  <a:pt x="9274" y="1835"/>
                </a:moveTo>
                <a:cubicBezTo>
                  <a:pt x="8707" y="1868"/>
                  <a:pt x="7873" y="1902"/>
                  <a:pt x="7006" y="1968"/>
                </a:cubicBezTo>
                <a:cubicBezTo>
                  <a:pt x="5805" y="2102"/>
                  <a:pt x="4604" y="2302"/>
                  <a:pt x="3503" y="2869"/>
                </a:cubicBezTo>
                <a:cubicBezTo>
                  <a:pt x="3003" y="3103"/>
                  <a:pt x="2569" y="3436"/>
                  <a:pt x="2436" y="4037"/>
                </a:cubicBezTo>
                <a:cubicBezTo>
                  <a:pt x="1969" y="6438"/>
                  <a:pt x="2236" y="8740"/>
                  <a:pt x="3403" y="10942"/>
                </a:cubicBezTo>
                <a:cubicBezTo>
                  <a:pt x="3770" y="11675"/>
                  <a:pt x="4371" y="12142"/>
                  <a:pt x="5205" y="12276"/>
                </a:cubicBezTo>
                <a:cubicBezTo>
                  <a:pt x="7106" y="12643"/>
                  <a:pt x="9041" y="12676"/>
                  <a:pt x="10942" y="12242"/>
                </a:cubicBezTo>
                <a:cubicBezTo>
                  <a:pt x="12276" y="11942"/>
                  <a:pt x="13244" y="11242"/>
                  <a:pt x="13911" y="10074"/>
                </a:cubicBezTo>
                <a:cubicBezTo>
                  <a:pt x="14778" y="8607"/>
                  <a:pt x="15378" y="7005"/>
                  <a:pt x="15645" y="5304"/>
                </a:cubicBezTo>
                <a:cubicBezTo>
                  <a:pt x="15912" y="3603"/>
                  <a:pt x="15479" y="2936"/>
                  <a:pt x="13811" y="2402"/>
                </a:cubicBezTo>
                <a:cubicBezTo>
                  <a:pt x="12443" y="1935"/>
                  <a:pt x="11009" y="1902"/>
                  <a:pt x="9274" y="1835"/>
                </a:cubicBezTo>
                <a:close/>
                <a:moveTo>
                  <a:pt x="28454" y="12309"/>
                </a:moveTo>
                <a:cubicBezTo>
                  <a:pt x="28955" y="12242"/>
                  <a:pt x="29555" y="12176"/>
                  <a:pt x="30156" y="12142"/>
                </a:cubicBezTo>
                <a:cubicBezTo>
                  <a:pt x="31590" y="12009"/>
                  <a:pt x="32557" y="11275"/>
                  <a:pt x="33058" y="9907"/>
                </a:cubicBezTo>
                <a:cubicBezTo>
                  <a:pt x="33692" y="8240"/>
                  <a:pt x="33892" y="6538"/>
                  <a:pt x="33692" y="4804"/>
                </a:cubicBezTo>
                <a:cubicBezTo>
                  <a:pt x="33625" y="4037"/>
                  <a:pt x="33591" y="3203"/>
                  <a:pt x="32824" y="2736"/>
                </a:cubicBezTo>
                <a:cubicBezTo>
                  <a:pt x="32391" y="2469"/>
                  <a:pt x="31890" y="2269"/>
                  <a:pt x="31390" y="2135"/>
                </a:cubicBezTo>
                <a:cubicBezTo>
                  <a:pt x="29522" y="1635"/>
                  <a:pt x="27621" y="1535"/>
                  <a:pt x="25719" y="1668"/>
                </a:cubicBezTo>
                <a:cubicBezTo>
                  <a:pt x="24318" y="1735"/>
                  <a:pt x="22951" y="1902"/>
                  <a:pt x="21650" y="2469"/>
                </a:cubicBezTo>
                <a:cubicBezTo>
                  <a:pt x="20582" y="2936"/>
                  <a:pt x="20149" y="3470"/>
                  <a:pt x="20282" y="4637"/>
                </a:cubicBezTo>
                <a:cubicBezTo>
                  <a:pt x="20515" y="6872"/>
                  <a:pt x="21316" y="8940"/>
                  <a:pt x="22750" y="10741"/>
                </a:cubicBezTo>
                <a:cubicBezTo>
                  <a:pt x="23184" y="11308"/>
                  <a:pt x="23784" y="11642"/>
                  <a:pt x="24452" y="11842"/>
                </a:cubicBezTo>
                <a:cubicBezTo>
                  <a:pt x="25719" y="12276"/>
                  <a:pt x="27020" y="12343"/>
                  <a:pt x="28454" y="12309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6"/>
          <p:cNvSpPr/>
          <p:nvPr/>
        </p:nvSpPr>
        <p:spPr>
          <a:xfrm flipH="1">
            <a:off x="6852011" y="2284448"/>
            <a:ext cx="645610" cy="267687"/>
          </a:xfrm>
          <a:custGeom>
            <a:avLst/>
            <a:gdLst/>
            <a:ahLst/>
            <a:cxnLst/>
            <a:rect l="l" t="t" r="r" b="b"/>
            <a:pathLst>
              <a:path w="28867" h="11969" extrusionOk="0">
                <a:moveTo>
                  <a:pt x="9526" y="2060"/>
                </a:moveTo>
                <a:cubicBezTo>
                  <a:pt x="11700" y="2060"/>
                  <a:pt x="12681" y="6132"/>
                  <a:pt x="13052" y="8642"/>
                </a:cubicBezTo>
                <a:cubicBezTo>
                  <a:pt x="10917" y="7208"/>
                  <a:pt x="6047" y="3772"/>
                  <a:pt x="8315" y="2438"/>
                </a:cubicBezTo>
                <a:cubicBezTo>
                  <a:pt x="8755" y="2177"/>
                  <a:pt x="9157" y="2060"/>
                  <a:pt x="9526" y="2060"/>
                </a:cubicBezTo>
                <a:close/>
                <a:moveTo>
                  <a:pt x="17816" y="1471"/>
                </a:moveTo>
                <a:cubicBezTo>
                  <a:pt x="18061" y="1471"/>
                  <a:pt x="18329" y="1513"/>
                  <a:pt x="18623" y="1604"/>
                </a:cubicBezTo>
                <a:cubicBezTo>
                  <a:pt x="21158" y="2371"/>
                  <a:pt x="17255" y="6874"/>
                  <a:pt x="15520" y="8775"/>
                </a:cubicBezTo>
                <a:cubicBezTo>
                  <a:pt x="15277" y="6096"/>
                  <a:pt x="15256" y="1471"/>
                  <a:pt x="17816" y="1471"/>
                </a:cubicBezTo>
                <a:close/>
                <a:moveTo>
                  <a:pt x="17733" y="0"/>
                </a:moveTo>
                <a:cubicBezTo>
                  <a:pt x="14962" y="0"/>
                  <a:pt x="14106" y="2795"/>
                  <a:pt x="13953" y="5673"/>
                </a:cubicBezTo>
                <a:cubicBezTo>
                  <a:pt x="13236" y="3084"/>
                  <a:pt x="11929" y="540"/>
                  <a:pt x="9635" y="540"/>
                </a:cubicBezTo>
                <a:cubicBezTo>
                  <a:pt x="9151" y="540"/>
                  <a:pt x="8624" y="653"/>
                  <a:pt x="8048" y="903"/>
                </a:cubicBezTo>
                <a:cubicBezTo>
                  <a:pt x="4246" y="2538"/>
                  <a:pt x="6747" y="5606"/>
                  <a:pt x="9516" y="7875"/>
                </a:cubicBezTo>
                <a:cubicBezTo>
                  <a:pt x="9110" y="7837"/>
                  <a:pt x="8699" y="7819"/>
                  <a:pt x="8289" y="7819"/>
                </a:cubicBezTo>
                <a:cubicBezTo>
                  <a:pt x="5396" y="7819"/>
                  <a:pt x="2471" y="8749"/>
                  <a:pt x="543" y="10677"/>
                </a:cubicBezTo>
                <a:cubicBezTo>
                  <a:pt x="1" y="11193"/>
                  <a:pt x="518" y="11969"/>
                  <a:pt x="1088" y="11969"/>
                </a:cubicBezTo>
                <a:cubicBezTo>
                  <a:pt x="1255" y="11969"/>
                  <a:pt x="1426" y="11903"/>
                  <a:pt x="1577" y="11744"/>
                </a:cubicBezTo>
                <a:cubicBezTo>
                  <a:pt x="3229" y="10112"/>
                  <a:pt x="5796" y="9299"/>
                  <a:pt x="8307" y="9299"/>
                </a:cubicBezTo>
                <a:cubicBezTo>
                  <a:pt x="10003" y="9299"/>
                  <a:pt x="11674" y="9670"/>
                  <a:pt x="13019" y="10410"/>
                </a:cubicBezTo>
                <a:cubicBezTo>
                  <a:pt x="13185" y="10510"/>
                  <a:pt x="13352" y="10510"/>
                  <a:pt x="13486" y="10510"/>
                </a:cubicBezTo>
                <a:cubicBezTo>
                  <a:pt x="13643" y="10641"/>
                  <a:pt x="13883" y="10731"/>
                  <a:pt x="14092" y="10731"/>
                </a:cubicBezTo>
                <a:cubicBezTo>
                  <a:pt x="14148" y="10731"/>
                  <a:pt x="14203" y="10724"/>
                  <a:pt x="14253" y="10710"/>
                </a:cubicBezTo>
                <a:cubicBezTo>
                  <a:pt x="14362" y="10959"/>
                  <a:pt x="14580" y="11070"/>
                  <a:pt x="14812" y="11070"/>
                </a:cubicBezTo>
                <a:cubicBezTo>
                  <a:pt x="15077" y="11070"/>
                  <a:pt x="15360" y="10926"/>
                  <a:pt x="15520" y="10677"/>
                </a:cubicBezTo>
                <a:cubicBezTo>
                  <a:pt x="15687" y="10677"/>
                  <a:pt x="15821" y="10610"/>
                  <a:pt x="15987" y="10477"/>
                </a:cubicBezTo>
                <a:cubicBezTo>
                  <a:pt x="17731" y="8879"/>
                  <a:pt x="20429" y="7939"/>
                  <a:pt x="23023" y="7939"/>
                </a:cubicBezTo>
                <a:cubicBezTo>
                  <a:pt x="24598" y="7939"/>
                  <a:pt x="26135" y="8286"/>
                  <a:pt x="27396" y="9042"/>
                </a:cubicBezTo>
                <a:cubicBezTo>
                  <a:pt x="27526" y="9121"/>
                  <a:pt x="27655" y="9155"/>
                  <a:pt x="27777" y="9155"/>
                </a:cubicBezTo>
                <a:cubicBezTo>
                  <a:pt x="28431" y="9155"/>
                  <a:pt x="28866" y="8163"/>
                  <a:pt x="28163" y="7741"/>
                </a:cubicBezTo>
                <a:cubicBezTo>
                  <a:pt x="26677" y="6850"/>
                  <a:pt x="24891" y="6444"/>
                  <a:pt x="23064" y="6444"/>
                </a:cubicBezTo>
                <a:cubicBezTo>
                  <a:pt x="21611" y="6444"/>
                  <a:pt x="20131" y="6701"/>
                  <a:pt x="18756" y="7174"/>
                </a:cubicBezTo>
                <a:cubicBezTo>
                  <a:pt x="20891" y="4306"/>
                  <a:pt x="22625" y="736"/>
                  <a:pt x="18523" y="69"/>
                </a:cubicBezTo>
                <a:cubicBezTo>
                  <a:pt x="18244" y="23"/>
                  <a:pt x="17981" y="0"/>
                  <a:pt x="1773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6"/>
          <p:cNvSpPr/>
          <p:nvPr/>
        </p:nvSpPr>
        <p:spPr>
          <a:xfrm flipH="1">
            <a:off x="6890119" y="2532909"/>
            <a:ext cx="556575" cy="285780"/>
          </a:xfrm>
          <a:custGeom>
            <a:avLst/>
            <a:gdLst/>
            <a:ahLst/>
            <a:cxnLst/>
            <a:rect l="l" t="t" r="r" b="b"/>
            <a:pathLst>
              <a:path w="24886" h="12778" extrusionOk="0">
                <a:moveTo>
                  <a:pt x="22243" y="1"/>
                </a:moveTo>
                <a:cubicBezTo>
                  <a:pt x="22223" y="1"/>
                  <a:pt x="22203" y="1"/>
                  <a:pt x="22183" y="1"/>
                </a:cubicBezTo>
                <a:lnTo>
                  <a:pt x="2669" y="68"/>
                </a:lnTo>
                <a:cubicBezTo>
                  <a:pt x="1201" y="68"/>
                  <a:pt x="1" y="1269"/>
                  <a:pt x="1" y="2737"/>
                </a:cubicBezTo>
                <a:lnTo>
                  <a:pt x="34" y="10409"/>
                </a:lnTo>
                <a:lnTo>
                  <a:pt x="34" y="12777"/>
                </a:lnTo>
                <a:cubicBezTo>
                  <a:pt x="3784" y="11559"/>
                  <a:pt x="7707" y="11076"/>
                  <a:pt x="11678" y="11076"/>
                </a:cubicBezTo>
                <a:cubicBezTo>
                  <a:pt x="16078" y="11076"/>
                  <a:pt x="20537" y="11669"/>
                  <a:pt x="24885" y="12510"/>
                </a:cubicBezTo>
                <a:lnTo>
                  <a:pt x="24885" y="10042"/>
                </a:lnTo>
                <a:lnTo>
                  <a:pt x="24852" y="2637"/>
                </a:lnTo>
                <a:cubicBezTo>
                  <a:pt x="24852" y="1189"/>
                  <a:pt x="23683" y="1"/>
                  <a:pt x="22243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26"/>
          <p:cNvSpPr/>
          <p:nvPr/>
        </p:nvSpPr>
        <p:spPr>
          <a:xfrm flipH="1">
            <a:off x="6889381" y="2780521"/>
            <a:ext cx="556575" cy="308972"/>
          </a:xfrm>
          <a:custGeom>
            <a:avLst/>
            <a:gdLst/>
            <a:ahLst/>
            <a:cxnLst/>
            <a:rect l="l" t="t" r="r" b="b"/>
            <a:pathLst>
              <a:path w="24886" h="13815" extrusionOk="0">
                <a:moveTo>
                  <a:pt x="11591" y="0"/>
                </a:moveTo>
                <a:cubicBezTo>
                  <a:pt x="7638" y="0"/>
                  <a:pt x="3734" y="476"/>
                  <a:pt x="1" y="1673"/>
                </a:cubicBezTo>
                <a:lnTo>
                  <a:pt x="34" y="11180"/>
                </a:lnTo>
                <a:cubicBezTo>
                  <a:pt x="34" y="12647"/>
                  <a:pt x="1235" y="13815"/>
                  <a:pt x="2703" y="13815"/>
                </a:cubicBezTo>
                <a:lnTo>
                  <a:pt x="22217" y="13748"/>
                </a:lnTo>
                <a:cubicBezTo>
                  <a:pt x="23718" y="13748"/>
                  <a:pt x="24885" y="12547"/>
                  <a:pt x="24885" y="11080"/>
                </a:cubicBezTo>
                <a:lnTo>
                  <a:pt x="24852" y="1439"/>
                </a:lnTo>
                <a:cubicBezTo>
                  <a:pt x="20486" y="594"/>
                  <a:pt x="16008" y="0"/>
                  <a:pt x="115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26"/>
          <p:cNvSpPr/>
          <p:nvPr/>
        </p:nvSpPr>
        <p:spPr>
          <a:xfrm flipH="1">
            <a:off x="6837160" y="2504572"/>
            <a:ext cx="662496" cy="189521"/>
          </a:xfrm>
          <a:custGeom>
            <a:avLst/>
            <a:gdLst/>
            <a:ahLst/>
            <a:cxnLst/>
            <a:rect l="l" t="t" r="r" b="b"/>
            <a:pathLst>
              <a:path w="29622" h="8474" extrusionOk="0">
                <a:moveTo>
                  <a:pt x="26919" y="1"/>
                </a:moveTo>
                <a:lnTo>
                  <a:pt x="2635" y="68"/>
                </a:lnTo>
                <a:cubicBezTo>
                  <a:pt x="1168" y="68"/>
                  <a:pt x="0" y="1268"/>
                  <a:pt x="0" y="2769"/>
                </a:cubicBezTo>
                <a:lnTo>
                  <a:pt x="0" y="5805"/>
                </a:lnTo>
                <a:cubicBezTo>
                  <a:pt x="0" y="7273"/>
                  <a:pt x="1201" y="8474"/>
                  <a:pt x="2669" y="8474"/>
                </a:cubicBezTo>
                <a:lnTo>
                  <a:pt x="26953" y="8373"/>
                </a:lnTo>
                <a:cubicBezTo>
                  <a:pt x="28421" y="8373"/>
                  <a:pt x="29621" y="7173"/>
                  <a:pt x="29588" y="5705"/>
                </a:cubicBezTo>
                <a:lnTo>
                  <a:pt x="29588" y="2669"/>
                </a:lnTo>
                <a:cubicBezTo>
                  <a:pt x="29588" y="1202"/>
                  <a:pt x="28387" y="1"/>
                  <a:pt x="2691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29977A-4F6A-05E0-49EB-51FB8AA001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1" r="-521" b="26415"/>
          <a:stretch/>
        </p:blipFill>
        <p:spPr>
          <a:xfrm>
            <a:off x="6760698" y="1224890"/>
            <a:ext cx="1370516" cy="36208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D67F84B-55D2-6C7F-37CC-04C1529C89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8500"/>
          <a:stretch/>
        </p:blipFill>
        <p:spPr>
          <a:xfrm>
            <a:off x="496979" y="1224890"/>
            <a:ext cx="4461611" cy="3620870"/>
          </a:xfrm>
          <a:prstGeom prst="rect">
            <a:avLst/>
          </a:prstGeom>
        </p:spPr>
      </p:pic>
      <p:sp>
        <p:nvSpPr>
          <p:cNvPr id="6" name="Google Shape;489;p24">
            <a:extLst>
              <a:ext uri="{FF2B5EF4-FFF2-40B4-BE49-F238E27FC236}">
                <a16:creationId xmlns:a16="http://schemas.microsoft.com/office/drawing/2014/main" id="{F60AB5B4-52B9-4E69-9AB7-ED9D656C7524}"/>
              </a:ext>
            </a:extLst>
          </p:cNvPr>
          <p:cNvSpPr txBox="1"/>
          <p:nvPr/>
        </p:nvSpPr>
        <p:spPr>
          <a:xfrm>
            <a:off x="1377351" y="942276"/>
            <a:ext cx="17331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checkout_actions</a:t>
            </a:r>
            <a:r>
              <a:rPr lang="en-US" sz="1100" dirty="0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 table</a:t>
            </a:r>
            <a:endParaRPr sz="1100" dirty="0">
              <a:solidFill>
                <a:schemeClr val="tx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7" name="Google Shape;489;p24">
            <a:extLst>
              <a:ext uri="{FF2B5EF4-FFF2-40B4-BE49-F238E27FC236}">
                <a16:creationId xmlns:a16="http://schemas.microsoft.com/office/drawing/2014/main" id="{11B8A45E-EE87-84AA-6247-A3634024D90E}"/>
              </a:ext>
            </a:extLst>
          </p:cNvPr>
          <p:cNvSpPr txBox="1"/>
          <p:nvPr/>
        </p:nvSpPr>
        <p:spPr>
          <a:xfrm>
            <a:off x="6511466" y="942276"/>
            <a:ext cx="1733100" cy="2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checkout_carts</a:t>
            </a:r>
            <a:r>
              <a:rPr lang="en-US" sz="1100" dirty="0">
                <a:solidFill>
                  <a:schemeClr val="tx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 table</a:t>
            </a:r>
            <a:endParaRPr sz="1100" dirty="0">
              <a:solidFill>
                <a:schemeClr val="tx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4B84B634-A852-0726-E890-AC6260BFB3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59" b="1"/>
          <a:stretch/>
        </p:blipFill>
        <p:spPr>
          <a:xfrm>
            <a:off x="176629" y="938484"/>
            <a:ext cx="2101953" cy="3623381"/>
          </a:xfrm>
          <a:prstGeom prst="rect">
            <a:avLst/>
          </a:prstGeom>
        </p:spPr>
      </p:pic>
      <p:sp>
        <p:nvSpPr>
          <p:cNvPr id="932" name="Google Shape;932;p33"/>
          <p:cNvSpPr txBox="1">
            <a:spLocks noGrp="1"/>
          </p:cNvSpPr>
          <p:nvPr>
            <p:ph type="title"/>
          </p:nvPr>
        </p:nvSpPr>
        <p:spPr>
          <a:xfrm>
            <a:off x="2514575" y="409575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Explore Data</a:t>
            </a:r>
            <a:endParaRPr dirty="0"/>
          </a:p>
        </p:txBody>
      </p:sp>
      <p:sp>
        <p:nvSpPr>
          <p:cNvPr id="934" name="Google Shape;934;p33"/>
          <p:cNvSpPr/>
          <p:nvPr/>
        </p:nvSpPr>
        <p:spPr>
          <a:xfrm flipH="1">
            <a:off x="3100561" y="1162148"/>
            <a:ext cx="1280160" cy="424200"/>
          </a:xfrm>
          <a:prstGeom prst="roundRect">
            <a:avLst>
              <a:gd name="adj" fmla="val 2428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Lifetime package</a:t>
            </a:r>
            <a:endParaRPr sz="12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39" name="Google Shape;939;p33"/>
          <p:cNvSpPr/>
          <p:nvPr/>
        </p:nvSpPr>
        <p:spPr>
          <a:xfrm flipH="1">
            <a:off x="3100560" y="3269885"/>
            <a:ext cx="1280160" cy="424200"/>
          </a:xfrm>
          <a:prstGeom prst="roundRect">
            <a:avLst>
              <a:gd name="adj" fmla="val 2223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Monthly Package</a:t>
            </a:r>
          </a:p>
        </p:txBody>
      </p:sp>
      <p:sp>
        <p:nvSpPr>
          <p:cNvPr id="945" name="Google Shape;945;p33"/>
          <p:cNvSpPr/>
          <p:nvPr/>
        </p:nvSpPr>
        <p:spPr>
          <a:xfrm flipH="1">
            <a:off x="3100561" y="1864727"/>
            <a:ext cx="1280160" cy="424200"/>
          </a:xfrm>
          <a:prstGeom prst="roundRect">
            <a:avLst>
              <a:gd name="adj" fmla="val 20184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Annual Package</a:t>
            </a:r>
            <a:endParaRPr sz="12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50" name="Google Shape;950;p33"/>
          <p:cNvSpPr/>
          <p:nvPr/>
        </p:nvSpPr>
        <p:spPr>
          <a:xfrm flipH="1">
            <a:off x="3100560" y="2567306"/>
            <a:ext cx="1280160" cy="424200"/>
          </a:xfrm>
          <a:prstGeom prst="roundRect">
            <a:avLst>
              <a:gd name="adj" fmla="val 28393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Quarterly package</a:t>
            </a:r>
          </a:p>
        </p:txBody>
      </p:sp>
      <p:sp>
        <p:nvSpPr>
          <p:cNvPr id="955" name="Google Shape;955;p33"/>
          <p:cNvSpPr/>
          <p:nvPr/>
        </p:nvSpPr>
        <p:spPr>
          <a:xfrm flipH="1">
            <a:off x="3100560" y="3972464"/>
            <a:ext cx="1280160" cy="424198"/>
          </a:xfrm>
          <a:prstGeom prst="roundRect">
            <a:avLst>
              <a:gd name="adj" fmla="val 22236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Single Course</a:t>
            </a:r>
            <a:endParaRPr sz="12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960" name="Google Shape;960;p33"/>
          <p:cNvCxnSpPr>
            <a:cxnSpLocks/>
          </p:cNvCxnSpPr>
          <p:nvPr/>
        </p:nvCxnSpPr>
        <p:spPr>
          <a:xfrm flipH="1">
            <a:off x="2439203" y="1348175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61" name="Google Shape;961;p33"/>
          <p:cNvCxnSpPr>
            <a:cxnSpLocks/>
          </p:cNvCxnSpPr>
          <p:nvPr/>
        </p:nvCxnSpPr>
        <p:spPr>
          <a:xfrm flipH="1">
            <a:off x="2439203" y="2049175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62" name="Google Shape;962;p33"/>
          <p:cNvCxnSpPr>
            <a:cxnSpLocks/>
          </p:cNvCxnSpPr>
          <p:nvPr/>
        </p:nvCxnSpPr>
        <p:spPr>
          <a:xfrm flipH="1">
            <a:off x="2439203" y="2750175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63" name="Google Shape;963;p33"/>
          <p:cNvCxnSpPr>
            <a:cxnSpLocks/>
          </p:cNvCxnSpPr>
          <p:nvPr/>
        </p:nvCxnSpPr>
        <p:spPr>
          <a:xfrm flipH="1">
            <a:off x="2439203" y="3451175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64" name="Google Shape;964;p33"/>
          <p:cNvCxnSpPr>
            <a:cxnSpLocks/>
          </p:cNvCxnSpPr>
          <p:nvPr/>
        </p:nvCxnSpPr>
        <p:spPr>
          <a:xfrm flipH="1">
            <a:off x="2439203" y="4152176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785B61A-77F1-210A-0979-F22040A879F3}"/>
              </a:ext>
            </a:extLst>
          </p:cNvPr>
          <p:cNvSpPr/>
          <p:nvPr/>
        </p:nvSpPr>
        <p:spPr>
          <a:xfrm>
            <a:off x="520700" y="2207188"/>
            <a:ext cx="257175" cy="104775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2436F2F-3DC9-1471-5EF7-5D68E69DE860}"/>
              </a:ext>
            </a:extLst>
          </p:cNvPr>
          <p:cNvSpPr/>
          <p:nvPr/>
        </p:nvSpPr>
        <p:spPr>
          <a:xfrm>
            <a:off x="544511" y="2462849"/>
            <a:ext cx="257175" cy="104775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33F9886-B339-CEB0-4DF5-950B471ED1EA}"/>
              </a:ext>
            </a:extLst>
          </p:cNvPr>
          <p:cNvSpPr/>
          <p:nvPr/>
        </p:nvSpPr>
        <p:spPr>
          <a:xfrm>
            <a:off x="520699" y="2947862"/>
            <a:ext cx="257175" cy="104775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0798540-6377-7EEE-F9ED-FC752B47AFDD}"/>
              </a:ext>
            </a:extLst>
          </p:cNvPr>
          <p:cNvSpPr/>
          <p:nvPr/>
        </p:nvSpPr>
        <p:spPr>
          <a:xfrm>
            <a:off x="544510" y="3325564"/>
            <a:ext cx="257175" cy="104775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3E1618C-BA5A-BD1D-CEF6-B0B3C952ED55}"/>
              </a:ext>
            </a:extLst>
          </p:cNvPr>
          <p:cNvSpPr/>
          <p:nvPr/>
        </p:nvSpPr>
        <p:spPr>
          <a:xfrm>
            <a:off x="560384" y="3691100"/>
            <a:ext cx="257175" cy="104775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Google Shape;960;p33">
            <a:extLst>
              <a:ext uri="{FF2B5EF4-FFF2-40B4-BE49-F238E27FC236}">
                <a16:creationId xmlns:a16="http://schemas.microsoft.com/office/drawing/2014/main" id="{34396F5E-9A9E-A668-666E-E177CE3CA134}"/>
              </a:ext>
            </a:extLst>
          </p:cNvPr>
          <p:cNvCxnSpPr>
            <a:cxnSpLocks/>
          </p:cNvCxnSpPr>
          <p:nvPr/>
        </p:nvCxnSpPr>
        <p:spPr>
          <a:xfrm>
            <a:off x="4623603" y="1348175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5" name="Google Shape;961;p33">
            <a:extLst>
              <a:ext uri="{FF2B5EF4-FFF2-40B4-BE49-F238E27FC236}">
                <a16:creationId xmlns:a16="http://schemas.microsoft.com/office/drawing/2014/main" id="{98E0D306-FE63-96F3-B3EC-AF8A48085B78}"/>
              </a:ext>
            </a:extLst>
          </p:cNvPr>
          <p:cNvCxnSpPr>
            <a:cxnSpLocks/>
          </p:cNvCxnSpPr>
          <p:nvPr/>
        </p:nvCxnSpPr>
        <p:spPr>
          <a:xfrm>
            <a:off x="4623603" y="2049175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6" name="Google Shape;962;p33">
            <a:extLst>
              <a:ext uri="{FF2B5EF4-FFF2-40B4-BE49-F238E27FC236}">
                <a16:creationId xmlns:a16="http://schemas.microsoft.com/office/drawing/2014/main" id="{C6428C33-ACD2-269B-20DB-2A79F2103F91}"/>
              </a:ext>
            </a:extLst>
          </p:cNvPr>
          <p:cNvCxnSpPr>
            <a:cxnSpLocks/>
          </p:cNvCxnSpPr>
          <p:nvPr/>
        </p:nvCxnSpPr>
        <p:spPr>
          <a:xfrm>
            <a:off x="4623603" y="2750175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7" name="Google Shape;963;p33">
            <a:extLst>
              <a:ext uri="{FF2B5EF4-FFF2-40B4-BE49-F238E27FC236}">
                <a16:creationId xmlns:a16="http://schemas.microsoft.com/office/drawing/2014/main" id="{80F4DD8A-3A72-AB7F-EB0F-7CA43FEF67A9}"/>
              </a:ext>
            </a:extLst>
          </p:cNvPr>
          <p:cNvCxnSpPr>
            <a:cxnSpLocks/>
          </p:cNvCxnSpPr>
          <p:nvPr/>
        </p:nvCxnSpPr>
        <p:spPr>
          <a:xfrm>
            <a:off x="4623603" y="3451175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8" name="Google Shape;964;p33">
            <a:extLst>
              <a:ext uri="{FF2B5EF4-FFF2-40B4-BE49-F238E27FC236}">
                <a16:creationId xmlns:a16="http://schemas.microsoft.com/office/drawing/2014/main" id="{6A6DB56F-9F20-6F0C-F066-C490A730F4EB}"/>
              </a:ext>
            </a:extLst>
          </p:cNvPr>
          <p:cNvCxnSpPr>
            <a:cxnSpLocks/>
          </p:cNvCxnSpPr>
          <p:nvPr/>
        </p:nvCxnSpPr>
        <p:spPr>
          <a:xfrm>
            <a:off x="4623603" y="4152176"/>
            <a:ext cx="457200" cy="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3B95D565-C2EE-DBFA-3AD5-91164ABA32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98"/>
          <a:stretch/>
        </p:blipFill>
        <p:spPr>
          <a:xfrm>
            <a:off x="5402044" y="1586348"/>
            <a:ext cx="3512340" cy="2205765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083FA002-A4E1-E024-5A36-96C893048524}"/>
              </a:ext>
            </a:extLst>
          </p:cNvPr>
          <p:cNvSpPr/>
          <p:nvPr/>
        </p:nvSpPr>
        <p:spPr>
          <a:xfrm>
            <a:off x="1292225" y="2207188"/>
            <a:ext cx="130175" cy="10477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4821DC5-DD9E-7311-6A9D-2730E9204E09}"/>
              </a:ext>
            </a:extLst>
          </p:cNvPr>
          <p:cNvSpPr/>
          <p:nvPr/>
        </p:nvSpPr>
        <p:spPr>
          <a:xfrm>
            <a:off x="1314450" y="2459600"/>
            <a:ext cx="130175" cy="10477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AEEDE68-514D-C459-A0C1-67C6D6949E36}"/>
              </a:ext>
            </a:extLst>
          </p:cNvPr>
          <p:cNvSpPr/>
          <p:nvPr/>
        </p:nvSpPr>
        <p:spPr>
          <a:xfrm>
            <a:off x="1249362" y="3059550"/>
            <a:ext cx="130175" cy="10477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69DEDC8-709D-B103-15C1-6049F7F365B4}"/>
              </a:ext>
            </a:extLst>
          </p:cNvPr>
          <p:cNvSpPr/>
          <p:nvPr/>
        </p:nvSpPr>
        <p:spPr>
          <a:xfrm>
            <a:off x="1297229" y="3449339"/>
            <a:ext cx="130175" cy="10477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CC5AD1A-6C86-44B8-A207-6825842D8177}"/>
              </a:ext>
            </a:extLst>
          </p:cNvPr>
          <p:cNvSpPr/>
          <p:nvPr/>
        </p:nvSpPr>
        <p:spPr>
          <a:xfrm>
            <a:off x="1847851" y="3554114"/>
            <a:ext cx="231386" cy="10477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9292A20-C2E8-4F2C-E962-64C9E6945A87}"/>
              </a:ext>
            </a:extLst>
          </p:cNvPr>
          <p:cNvSpPr/>
          <p:nvPr/>
        </p:nvSpPr>
        <p:spPr>
          <a:xfrm>
            <a:off x="1892301" y="4183839"/>
            <a:ext cx="231386" cy="10477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EB9DA8C-D4BD-66CE-933A-3EA613462F6A}"/>
              </a:ext>
            </a:extLst>
          </p:cNvPr>
          <p:cNvSpPr/>
          <p:nvPr/>
        </p:nvSpPr>
        <p:spPr>
          <a:xfrm>
            <a:off x="1489378" y="3706513"/>
            <a:ext cx="231386" cy="10477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63BDB5C-69B2-2D1D-DF0F-D88B3A053301}"/>
              </a:ext>
            </a:extLst>
          </p:cNvPr>
          <p:cNvSpPr/>
          <p:nvPr/>
        </p:nvSpPr>
        <p:spPr>
          <a:xfrm>
            <a:off x="1327124" y="2706401"/>
            <a:ext cx="231386" cy="10477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6971FAE-D17A-7E59-8335-0CD9EB02E02E}"/>
              </a:ext>
            </a:extLst>
          </p:cNvPr>
          <p:cNvSpPr/>
          <p:nvPr/>
        </p:nvSpPr>
        <p:spPr>
          <a:xfrm>
            <a:off x="310012" y="2335018"/>
            <a:ext cx="820287" cy="104775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0"/>
          <p:cNvSpPr txBox="1">
            <a:spLocks noGrp="1"/>
          </p:cNvSpPr>
          <p:nvPr>
            <p:ph type="title"/>
          </p:nvPr>
        </p:nvSpPr>
        <p:spPr>
          <a:xfrm>
            <a:off x="2514575" y="409575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Categories</a:t>
            </a:r>
            <a:endParaRPr dirty="0"/>
          </a:p>
        </p:txBody>
      </p:sp>
      <p:sp>
        <p:nvSpPr>
          <p:cNvPr id="280" name="Google Shape;280;p20"/>
          <p:cNvSpPr/>
          <p:nvPr/>
        </p:nvSpPr>
        <p:spPr>
          <a:xfrm>
            <a:off x="3596648" y="1354478"/>
            <a:ext cx="1950600" cy="2180100"/>
          </a:xfrm>
          <a:prstGeom prst="roundRect">
            <a:avLst>
              <a:gd name="adj" fmla="val 10059"/>
            </a:avLst>
          </a:prstGeom>
          <a:solidFill>
            <a:schemeClr val="lt1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0"/>
          <p:cNvSpPr txBox="1"/>
          <p:nvPr/>
        </p:nvSpPr>
        <p:spPr>
          <a:xfrm>
            <a:off x="3817819" y="2215256"/>
            <a:ext cx="15084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SERVICES</a:t>
            </a:r>
            <a:endParaRPr/>
          </a:p>
        </p:txBody>
      </p:sp>
      <p:sp>
        <p:nvSpPr>
          <p:cNvPr id="282" name="Google Shape;282;p20"/>
          <p:cNvSpPr txBox="1"/>
          <p:nvPr/>
        </p:nvSpPr>
        <p:spPr>
          <a:xfrm>
            <a:off x="3596648" y="1548974"/>
            <a:ext cx="19506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2F39"/>
              </a:buClr>
              <a:buSzPts val="2500"/>
              <a:buFont typeface="Arial"/>
              <a:buNone/>
            </a:pPr>
            <a:r>
              <a:rPr lang="en" sz="2400" i="0" u="none" strike="noStrike" cap="none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Successful Checkout</a:t>
            </a:r>
            <a:endParaRPr sz="2400" i="0" u="none" strike="noStrike" cap="none" dirty="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83" name="Google Shape;283;p20"/>
          <p:cNvSpPr/>
          <p:nvPr/>
        </p:nvSpPr>
        <p:spPr>
          <a:xfrm>
            <a:off x="3596648" y="2115347"/>
            <a:ext cx="1950600" cy="1071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0"/>
          <p:cNvSpPr txBox="1"/>
          <p:nvPr/>
        </p:nvSpPr>
        <p:spPr>
          <a:xfrm>
            <a:off x="3596648" y="2136888"/>
            <a:ext cx="1950600" cy="11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 user completes a payment for a subscription without any issues</a:t>
            </a:r>
            <a:endParaRPr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285" name="Google Shape;285;p20"/>
          <p:cNvSpPr/>
          <p:nvPr/>
        </p:nvSpPr>
        <p:spPr>
          <a:xfrm>
            <a:off x="6221361" y="1354478"/>
            <a:ext cx="1950600" cy="2180100"/>
          </a:xfrm>
          <a:prstGeom prst="roundRect">
            <a:avLst>
              <a:gd name="adj" fmla="val 10059"/>
            </a:avLst>
          </a:prstGeom>
          <a:solidFill>
            <a:schemeClr val="lt1"/>
          </a:solidFill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0"/>
          <p:cNvSpPr txBox="1"/>
          <p:nvPr/>
        </p:nvSpPr>
        <p:spPr>
          <a:xfrm>
            <a:off x="6221361" y="1548974"/>
            <a:ext cx="19506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2F39"/>
              </a:buClr>
              <a:buSzPts val="2500"/>
              <a:buFont typeface="Arial"/>
              <a:buNone/>
            </a:pPr>
            <a:r>
              <a:rPr lang="en" sz="2400" i="0" u="none" strike="noStrike" cap="none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Abandoned</a:t>
            </a:r>
            <a:br>
              <a:rPr lang="en" sz="2400" i="0" u="none" strike="noStrike" cap="none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</a:br>
            <a:r>
              <a:rPr lang="en" sz="2400" i="0" u="none" strike="noStrike" cap="none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Carts</a:t>
            </a:r>
            <a:endParaRPr sz="2400" i="0" u="none" strike="noStrike" cap="none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87" name="Google Shape;287;p20"/>
          <p:cNvSpPr/>
          <p:nvPr/>
        </p:nvSpPr>
        <p:spPr>
          <a:xfrm>
            <a:off x="6221361" y="2115347"/>
            <a:ext cx="1950600" cy="107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0"/>
          <p:cNvSpPr txBox="1"/>
          <p:nvPr/>
        </p:nvSpPr>
        <p:spPr>
          <a:xfrm>
            <a:off x="6221361" y="2136888"/>
            <a:ext cx="1950600" cy="11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 user adds a subscription to their cart but leaves without finalizing the payment</a:t>
            </a:r>
            <a:endParaRPr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/>
            </a:endParaRPr>
          </a:p>
        </p:txBody>
      </p:sp>
      <p:sp>
        <p:nvSpPr>
          <p:cNvPr id="289" name="Google Shape;289;p20"/>
          <p:cNvSpPr/>
          <p:nvPr/>
        </p:nvSpPr>
        <p:spPr>
          <a:xfrm>
            <a:off x="3984262" y="3365145"/>
            <a:ext cx="1175479" cy="1175479"/>
          </a:xfrm>
          <a:custGeom>
            <a:avLst/>
            <a:gdLst/>
            <a:ahLst/>
            <a:cxnLst/>
            <a:rect l="l" t="t" r="r" b="b"/>
            <a:pathLst>
              <a:path w="24385" h="24385" extrusionOk="0">
                <a:moveTo>
                  <a:pt x="12176" y="1"/>
                </a:moveTo>
                <a:cubicBezTo>
                  <a:pt x="5438" y="1"/>
                  <a:pt x="1" y="5438"/>
                  <a:pt x="1" y="12176"/>
                </a:cubicBezTo>
                <a:cubicBezTo>
                  <a:pt x="1" y="18914"/>
                  <a:pt x="5438" y="24385"/>
                  <a:pt x="12176" y="24385"/>
                </a:cubicBezTo>
                <a:cubicBezTo>
                  <a:pt x="18914" y="24385"/>
                  <a:pt x="24385" y="18914"/>
                  <a:pt x="24385" y="12176"/>
                </a:cubicBezTo>
                <a:cubicBezTo>
                  <a:pt x="24385" y="5438"/>
                  <a:pt x="18914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0"/>
          <p:cNvSpPr/>
          <p:nvPr/>
        </p:nvSpPr>
        <p:spPr>
          <a:xfrm>
            <a:off x="4063079" y="3443936"/>
            <a:ext cx="1017897" cy="1017897"/>
          </a:xfrm>
          <a:custGeom>
            <a:avLst/>
            <a:gdLst/>
            <a:ahLst/>
            <a:cxnLst/>
            <a:rect l="l" t="t" r="r" b="b"/>
            <a:pathLst>
              <a:path w="21116" h="21116" extrusionOk="0">
                <a:moveTo>
                  <a:pt x="10541" y="1134"/>
                </a:moveTo>
                <a:cubicBezTo>
                  <a:pt x="15745" y="1134"/>
                  <a:pt x="19948" y="5371"/>
                  <a:pt x="19948" y="10541"/>
                </a:cubicBezTo>
                <a:cubicBezTo>
                  <a:pt x="19948" y="15745"/>
                  <a:pt x="15745" y="19948"/>
                  <a:pt x="10541" y="19948"/>
                </a:cubicBezTo>
                <a:cubicBezTo>
                  <a:pt x="5371" y="19948"/>
                  <a:pt x="1134" y="15745"/>
                  <a:pt x="1134" y="10541"/>
                </a:cubicBezTo>
                <a:cubicBezTo>
                  <a:pt x="1134" y="5371"/>
                  <a:pt x="5371" y="1134"/>
                  <a:pt x="10541" y="1134"/>
                </a:cubicBezTo>
                <a:close/>
                <a:moveTo>
                  <a:pt x="10541" y="0"/>
                </a:moveTo>
                <a:cubicBezTo>
                  <a:pt x="4737" y="0"/>
                  <a:pt x="0" y="4737"/>
                  <a:pt x="0" y="10541"/>
                </a:cubicBezTo>
                <a:cubicBezTo>
                  <a:pt x="0" y="16379"/>
                  <a:pt x="4737" y="21115"/>
                  <a:pt x="10541" y="21115"/>
                </a:cubicBezTo>
                <a:cubicBezTo>
                  <a:pt x="16378" y="21115"/>
                  <a:pt x="21115" y="16379"/>
                  <a:pt x="21115" y="10541"/>
                </a:cubicBezTo>
                <a:cubicBezTo>
                  <a:pt x="21115" y="4737"/>
                  <a:pt x="16378" y="0"/>
                  <a:pt x="10541" y="0"/>
                </a:cubicBezTo>
                <a:close/>
              </a:path>
            </a:pathLst>
          </a:custGeom>
          <a:solidFill>
            <a:srgbClr val="7AE0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0"/>
          <p:cNvSpPr/>
          <p:nvPr/>
        </p:nvSpPr>
        <p:spPr>
          <a:xfrm>
            <a:off x="4420046" y="3674694"/>
            <a:ext cx="303933" cy="556382"/>
          </a:xfrm>
          <a:custGeom>
            <a:avLst/>
            <a:gdLst/>
            <a:ahLst/>
            <a:cxnLst/>
            <a:rect l="l" t="t" r="r" b="b"/>
            <a:pathLst>
              <a:path w="6305" h="11542" extrusionOk="0">
                <a:moveTo>
                  <a:pt x="2469" y="0"/>
                </a:moveTo>
                <a:lnTo>
                  <a:pt x="2469" y="1335"/>
                </a:lnTo>
                <a:cubicBezTo>
                  <a:pt x="968" y="1635"/>
                  <a:pt x="67" y="2636"/>
                  <a:pt x="67" y="3870"/>
                </a:cubicBezTo>
                <a:cubicBezTo>
                  <a:pt x="67" y="5237"/>
                  <a:pt x="1101" y="5938"/>
                  <a:pt x="2636" y="6438"/>
                </a:cubicBezTo>
                <a:cubicBezTo>
                  <a:pt x="3670" y="6805"/>
                  <a:pt x="4103" y="7139"/>
                  <a:pt x="4103" y="7673"/>
                </a:cubicBezTo>
                <a:cubicBezTo>
                  <a:pt x="4103" y="8240"/>
                  <a:pt x="3570" y="8573"/>
                  <a:pt x="2769" y="8573"/>
                </a:cubicBezTo>
                <a:cubicBezTo>
                  <a:pt x="1835" y="8573"/>
                  <a:pt x="1001" y="8273"/>
                  <a:pt x="434" y="7939"/>
                </a:cubicBezTo>
                <a:lnTo>
                  <a:pt x="0" y="9607"/>
                </a:lnTo>
                <a:cubicBezTo>
                  <a:pt x="534" y="9907"/>
                  <a:pt x="1435" y="10174"/>
                  <a:pt x="2402" y="10208"/>
                </a:cubicBezTo>
                <a:lnTo>
                  <a:pt x="2402" y="11542"/>
                </a:lnTo>
                <a:lnTo>
                  <a:pt x="3803" y="11542"/>
                </a:lnTo>
                <a:lnTo>
                  <a:pt x="3803" y="10108"/>
                </a:lnTo>
                <a:cubicBezTo>
                  <a:pt x="5404" y="9807"/>
                  <a:pt x="6305" y="8740"/>
                  <a:pt x="6305" y="7472"/>
                </a:cubicBezTo>
                <a:cubicBezTo>
                  <a:pt x="6305" y="6205"/>
                  <a:pt x="5638" y="5438"/>
                  <a:pt x="3936" y="4837"/>
                </a:cubicBezTo>
                <a:cubicBezTo>
                  <a:pt x="2736" y="4370"/>
                  <a:pt x="2235" y="4103"/>
                  <a:pt x="2235" y="3636"/>
                </a:cubicBezTo>
                <a:cubicBezTo>
                  <a:pt x="2235" y="3236"/>
                  <a:pt x="2535" y="2836"/>
                  <a:pt x="3469" y="2836"/>
                </a:cubicBezTo>
                <a:cubicBezTo>
                  <a:pt x="4470" y="2836"/>
                  <a:pt x="5137" y="3169"/>
                  <a:pt x="5504" y="3303"/>
                </a:cubicBezTo>
                <a:lnTo>
                  <a:pt x="5905" y="1702"/>
                </a:lnTo>
                <a:cubicBezTo>
                  <a:pt x="5438" y="1501"/>
                  <a:pt x="4804" y="1301"/>
                  <a:pt x="3836" y="1235"/>
                </a:cubicBezTo>
                <a:lnTo>
                  <a:pt x="3836" y="0"/>
                </a:lnTo>
                <a:close/>
              </a:path>
            </a:pathLst>
          </a:custGeom>
          <a:solidFill>
            <a:srgbClr val="216C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grpSp>
        <p:nvGrpSpPr>
          <p:cNvPr id="301" name="Google Shape;301;p20"/>
          <p:cNvGrpSpPr/>
          <p:nvPr/>
        </p:nvGrpSpPr>
        <p:grpSpPr>
          <a:xfrm>
            <a:off x="971938" y="1354478"/>
            <a:ext cx="1950600" cy="3078031"/>
            <a:chOff x="971938" y="1354478"/>
            <a:chExt cx="1950600" cy="3078031"/>
          </a:xfrm>
        </p:grpSpPr>
        <p:sp>
          <p:nvSpPr>
            <p:cNvPr id="302" name="Google Shape;302;p20"/>
            <p:cNvSpPr/>
            <p:nvPr/>
          </p:nvSpPr>
          <p:spPr>
            <a:xfrm>
              <a:off x="971938" y="1354478"/>
              <a:ext cx="1950600" cy="2180100"/>
            </a:xfrm>
            <a:prstGeom prst="roundRect">
              <a:avLst>
                <a:gd name="adj" fmla="val 10059"/>
              </a:avLst>
            </a:prstGeom>
            <a:solidFill>
              <a:schemeClr val="lt1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971938" y="2115347"/>
              <a:ext cx="1950600" cy="1071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20"/>
            <p:cNvSpPr txBox="1"/>
            <p:nvPr/>
          </p:nvSpPr>
          <p:spPr>
            <a:xfrm>
              <a:off x="971938" y="1548974"/>
              <a:ext cx="1950600" cy="406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82F39"/>
                </a:buClr>
                <a:buSzPts val="2500"/>
                <a:buFont typeface="Arial"/>
                <a:buNone/>
              </a:pPr>
              <a:r>
                <a:rPr lang="en" sz="2400" i="0" u="none" strike="noStrike" cap="none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Failed</a:t>
              </a:r>
              <a:br>
                <a:rPr lang="en" sz="2400" i="0" u="none" strike="noStrike" cap="none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</a:br>
              <a:r>
                <a:rPr lang="en" sz="2400" i="0" u="none" strike="noStrike" cap="none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Checkout</a:t>
              </a:r>
              <a:endParaRPr sz="2400" i="0" u="none" strike="noStrike" cap="none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05" name="Google Shape;305;p20"/>
            <p:cNvSpPr txBox="1"/>
            <p:nvPr/>
          </p:nvSpPr>
          <p:spPr>
            <a:xfrm>
              <a:off x="971938" y="2136888"/>
              <a:ext cx="1950600" cy="113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algn="ctr" rtl="0" fontAlgn="base">
                <a:spcBef>
                  <a:spcPts val="0"/>
                </a:spcBef>
                <a:spcAft>
                  <a:spcPts val="800"/>
                </a:spcAft>
              </a:pPr>
              <a:r>
                <a:rPr lang="en-US" sz="1200" b="0" i="0" u="none" strike="noStrike" dirty="0">
                  <a:solidFill>
                    <a:schemeClr val="bg1"/>
                  </a:solidFill>
                  <a:effectLst/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A user encounters problems while paying and cannot complete the transaction</a:t>
              </a:r>
            </a:p>
          </p:txBody>
        </p:sp>
        <p:sp>
          <p:nvSpPr>
            <p:cNvPr id="306" name="Google Shape;306;p20"/>
            <p:cNvSpPr/>
            <p:nvPr/>
          </p:nvSpPr>
          <p:spPr>
            <a:xfrm>
              <a:off x="1359550" y="3380675"/>
              <a:ext cx="1175400" cy="5259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100" dirty="0">
                  <a:solidFill>
                    <a:srgbClr val="F2EF9D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PAY</a:t>
              </a:r>
              <a:endParaRPr sz="3100" dirty="0">
                <a:solidFill>
                  <a:srgbClr val="F2EF9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1359550" y="3906609"/>
              <a:ext cx="1175400" cy="525900"/>
            </a:xfrm>
            <a:prstGeom prst="roundRect">
              <a:avLst>
                <a:gd name="adj" fmla="val 16667"/>
              </a:avLst>
            </a:prstGeom>
            <a:solidFill>
              <a:srgbClr val="F2E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dirty="0">
                  <a:solidFill>
                    <a:srgbClr val="909628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FAILED</a:t>
              </a:r>
              <a:endParaRPr sz="2600" dirty="0">
                <a:solidFill>
                  <a:srgbClr val="909628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1428100" y="3426875"/>
              <a:ext cx="1038300" cy="4335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rgbClr val="F2EF9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1428100" y="3952809"/>
              <a:ext cx="1038300" cy="4335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438;p23">
            <a:extLst>
              <a:ext uri="{FF2B5EF4-FFF2-40B4-BE49-F238E27FC236}">
                <a16:creationId xmlns:a16="http://schemas.microsoft.com/office/drawing/2014/main" id="{C9E6FFA0-92C6-E267-6667-1D31D283089D}"/>
              </a:ext>
            </a:extLst>
          </p:cNvPr>
          <p:cNvSpPr/>
          <p:nvPr/>
        </p:nvSpPr>
        <p:spPr>
          <a:xfrm>
            <a:off x="6962933" y="3383983"/>
            <a:ext cx="526040" cy="654840"/>
          </a:xfrm>
          <a:custGeom>
            <a:avLst/>
            <a:gdLst/>
            <a:ahLst/>
            <a:cxnLst/>
            <a:rect l="l" t="t" r="r" b="b"/>
            <a:pathLst>
              <a:path w="14911" h="18081" extrusionOk="0">
                <a:moveTo>
                  <a:pt x="1235" y="1"/>
                </a:moveTo>
                <a:cubicBezTo>
                  <a:pt x="567" y="1"/>
                  <a:pt x="0" y="601"/>
                  <a:pt x="0" y="1368"/>
                </a:cubicBezTo>
                <a:lnTo>
                  <a:pt x="0" y="16713"/>
                </a:lnTo>
                <a:cubicBezTo>
                  <a:pt x="0" y="17480"/>
                  <a:pt x="567" y="18080"/>
                  <a:pt x="1235" y="18080"/>
                </a:cubicBezTo>
                <a:lnTo>
                  <a:pt x="13677" y="18080"/>
                </a:lnTo>
                <a:cubicBezTo>
                  <a:pt x="14377" y="18080"/>
                  <a:pt x="14911" y="17480"/>
                  <a:pt x="14911" y="16713"/>
                </a:cubicBezTo>
                <a:lnTo>
                  <a:pt x="14911" y="1368"/>
                </a:lnTo>
                <a:cubicBezTo>
                  <a:pt x="14911" y="601"/>
                  <a:pt x="14344" y="1"/>
                  <a:pt x="13677" y="1"/>
                </a:cubicBezTo>
                <a:close/>
              </a:path>
            </a:pathLst>
          </a:custGeom>
          <a:solidFill>
            <a:srgbClr val="EDBB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39;p23">
            <a:extLst>
              <a:ext uri="{FF2B5EF4-FFF2-40B4-BE49-F238E27FC236}">
                <a16:creationId xmlns:a16="http://schemas.microsoft.com/office/drawing/2014/main" id="{946AC274-C7BB-42AD-3D6A-4F6C9EDA770E}"/>
              </a:ext>
            </a:extLst>
          </p:cNvPr>
          <p:cNvSpPr/>
          <p:nvPr/>
        </p:nvSpPr>
        <p:spPr>
          <a:xfrm>
            <a:off x="7235917" y="3383983"/>
            <a:ext cx="253594" cy="654840"/>
          </a:xfrm>
          <a:custGeom>
            <a:avLst/>
            <a:gdLst/>
            <a:ahLst/>
            <a:cxnLst/>
            <a:rect l="l" t="t" r="r" b="b"/>
            <a:pathLst>
              <a:path w="7473" h="18081" extrusionOk="0">
                <a:moveTo>
                  <a:pt x="1" y="1"/>
                </a:moveTo>
                <a:lnTo>
                  <a:pt x="1" y="18080"/>
                </a:lnTo>
                <a:lnTo>
                  <a:pt x="6239" y="18080"/>
                </a:lnTo>
                <a:cubicBezTo>
                  <a:pt x="6906" y="18080"/>
                  <a:pt x="7473" y="17480"/>
                  <a:pt x="7473" y="16713"/>
                </a:cubicBezTo>
                <a:lnTo>
                  <a:pt x="7473" y="1368"/>
                </a:lnTo>
                <a:cubicBezTo>
                  <a:pt x="7473" y="601"/>
                  <a:pt x="6906" y="1"/>
                  <a:pt x="6239" y="1"/>
                </a:cubicBezTo>
                <a:close/>
              </a:path>
            </a:pathLst>
          </a:custGeom>
          <a:solidFill>
            <a:srgbClr val="8347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40;p23">
            <a:extLst>
              <a:ext uri="{FF2B5EF4-FFF2-40B4-BE49-F238E27FC236}">
                <a16:creationId xmlns:a16="http://schemas.microsoft.com/office/drawing/2014/main" id="{7488964E-16D4-5523-ADDB-D98F79801604}"/>
              </a:ext>
            </a:extLst>
          </p:cNvPr>
          <p:cNvSpPr/>
          <p:nvPr/>
        </p:nvSpPr>
        <p:spPr>
          <a:xfrm>
            <a:off x="6729633" y="3237543"/>
            <a:ext cx="1191992" cy="1148766"/>
          </a:xfrm>
          <a:custGeom>
            <a:avLst/>
            <a:gdLst/>
            <a:ahLst/>
            <a:cxnLst/>
            <a:rect l="l" t="t" r="r" b="b"/>
            <a:pathLst>
              <a:path w="35126" h="31719" extrusionOk="0">
                <a:moveTo>
                  <a:pt x="27186" y="7802"/>
                </a:moveTo>
                <a:lnTo>
                  <a:pt x="26519" y="12605"/>
                </a:lnTo>
                <a:lnTo>
                  <a:pt x="24251" y="12739"/>
                </a:lnTo>
                <a:lnTo>
                  <a:pt x="24251" y="12739"/>
                </a:lnTo>
                <a:lnTo>
                  <a:pt x="24851" y="8069"/>
                </a:lnTo>
                <a:lnTo>
                  <a:pt x="27186" y="7802"/>
                </a:lnTo>
                <a:close/>
                <a:moveTo>
                  <a:pt x="22616" y="8369"/>
                </a:moveTo>
                <a:lnTo>
                  <a:pt x="22049" y="12905"/>
                </a:lnTo>
                <a:lnTo>
                  <a:pt x="19014" y="13106"/>
                </a:lnTo>
                <a:lnTo>
                  <a:pt x="19214" y="8769"/>
                </a:lnTo>
                <a:lnTo>
                  <a:pt x="22616" y="8369"/>
                </a:lnTo>
                <a:close/>
                <a:moveTo>
                  <a:pt x="17012" y="9036"/>
                </a:moveTo>
                <a:lnTo>
                  <a:pt x="16845" y="13272"/>
                </a:lnTo>
                <a:lnTo>
                  <a:pt x="13777" y="13472"/>
                </a:lnTo>
                <a:lnTo>
                  <a:pt x="13610" y="9436"/>
                </a:lnTo>
                <a:lnTo>
                  <a:pt x="17012" y="9036"/>
                </a:lnTo>
                <a:close/>
                <a:moveTo>
                  <a:pt x="11408" y="9703"/>
                </a:moveTo>
                <a:lnTo>
                  <a:pt x="11608" y="13639"/>
                </a:lnTo>
                <a:lnTo>
                  <a:pt x="8540" y="13839"/>
                </a:lnTo>
                <a:lnTo>
                  <a:pt x="8006" y="10103"/>
                </a:lnTo>
                <a:lnTo>
                  <a:pt x="11408" y="9703"/>
                </a:lnTo>
                <a:close/>
                <a:moveTo>
                  <a:pt x="5838" y="10370"/>
                </a:moveTo>
                <a:lnTo>
                  <a:pt x="6371" y="13973"/>
                </a:lnTo>
                <a:lnTo>
                  <a:pt x="3302" y="14206"/>
                </a:lnTo>
                <a:lnTo>
                  <a:pt x="2435" y="10771"/>
                </a:lnTo>
                <a:lnTo>
                  <a:pt x="5838" y="10370"/>
                </a:lnTo>
                <a:close/>
                <a:moveTo>
                  <a:pt x="6571" y="15574"/>
                </a:moveTo>
                <a:lnTo>
                  <a:pt x="6872" y="17542"/>
                </a:lnTo>
                <a:lnTo>
                  <a:pt x="4136" y="17542"/>
                </a:lnTo>
                <a:lnTo>
                  <a:pt x="3703" y="15774"/>
                </a:lnTo>
                <a:lnTo>
                  <a:pt x="6571" y="15574"/>
                </a:lnTo>
                <a:close/>
                <a:moveTo>
                  <a:pt x="11675" y="15207"/>
                </a:moveTo>
                <a:lnTo>
                  <a:pt x="11775" y="17542"/>
                </a:lnTo>
                <a:lnTo>
                  <a:pt x="9073" y="17542"/>
                </a:lnTo>
                <a:lnTo>
                  <a:pt x="8773" y="15407"/>
                </a:lnTo>
                <a:lnTo>
                  <a:pt x="11675" y="15207"/>
                </a:lnTo>
                <a:close/>
                <a:moveTo>
                  <a:pt x="16745" y="14873"/>
                </a:moveTo>
                <a:lnTo>
                  <a:pt x="16645" y="17542"/>
                </a:lnTo>
                <a:lnTo>
                  <a:pt x="13977" y="17542"/>
                </a:lnTo>
                <a:lnTo>
                  <a:pt x="13877" y="15074"/>
                </a:lnTo>
                <a:lnTo>
                  <a:pt x="16745" y="14873"/>
                </a:lnTo>
                <a:close/>
                <a:moveTo>
                  <a:pt x="21816" y="14507"/>
                </a:moveTo>
                <a:lnTo>
                  <a:pt x="21449" y="17542"/>
                </a:lnTo>
                <a:lnTo>
                  <a:pt x="18814" y="17542"/>
                </a:lnTo>
                <a:lnTo>
                  <a:pt x="18947" y="14707"/>
                </a:lnTo>
                <a:lnTo>
                  <a:pt x="21816" y="14507"/>
                </a:lnTo>
                <a:close/>
                <a:moveTo>
                  <a:pt x="26319" y="14206"/>
                </a:moveTo>
                <a:lnTo>
                  <a:pt x="25885" y="17542"/>
                </a:lnTo>
                <a:lnTo>
                  <a:pt x="23650" y="17542"/>
                </a:lnTo>
                <a:lnTo>
                  <a:pt x="24051" y="14373"/>
                </a:lnTo>
                <a:lnTo>
                  <a:pt x="26319" y="14206"/>
                </a:lnTo>
                <a:close/>
                <a:moveTo>
                  <a:pt x="7105" y="19143"/>
                </a:moveTo>
                <a:lnTo>
                  <a:pt x="7472" y="21845"/>
                </a:lnTo>
                <a:lnTo>
                  <a:pt x="5204" y="21845"/>
                </a:lnTo>
                <a:lnTo>
                  <a:pt x="4537" y="19143"/>
                </a:lnTo>
                <a:close/>
                <a:moveTo>
                  <a:pt x="11842" y="19143"/>
                </a:moveTo>
                <a:lnTo>
                  <a:pt x="11975" y="21845"/>
                </a:lnTo>
                <a:lnTo>
                  <a:pt x="9707" y="21845"/>
                </a:lnTo>
                <a:lnTo>
                  <a:pt x="9307" y="19143"/>
                </a:lnTo>
                <a:close/>
                <a:moveTo>
                  <a:pt x="16579" y="19143"/>
                </a:moveTo>
                <a:lnTo>
                  <a:pt x="16445" y="21845"/>
                </a:lnTo>
                <a:lnTo>
                  <a:pt x="14177" y="21845"/>
                </a:lnTo>
                <a:lnTo>
                  <a:pt x="14043" y="19143"/>
                </a:lnTo>
                <a:close/>
                <a:moveTo>
                  <a:pt x="21249" y="19143"/>
                </a:moveTo>
                <a:lnTo>
                  <a:pt x="20915" y="21845"/>
                </a:lnTo>
                <a:lnTo>
                  <a:pt x="18647" y="21845"/>
                </a:lnTo>
                <a:lnTo>
                  <a:pt x="18747" y="19143"/>
                </a:lnTo>
                <a:close/>
                <a:moveTo>
                  <a:pt x="25652" y="19143"/>
                </a:moveTo>
                <a:lnTo>
                  <a:pt x="25285" y="21845"/>
                </a:lnTo>
                <a:lnTo>
                  <a:pt x="23117" y="21845"/>
                </a:lnTo>
                <a:lnTo>
                  <a:pt x="23450" y="19143"/>
                </a:lnTo>
                <a:close/>
                <a:moveTo>
                  <a:pt x="33909" y="0"/>
                </a:moveTo>
                <a:cubicBezTo>
                  <a:pt x="33826" y="0"/>
                  <a:pt x="33741" y="10"/>
                  <a:pt x="33657" y="29"/>
                </a:cubicBezTo>
                <a:lnTo>
                  <a:pt x="29288" y="1130"/>
                </a:lnTo>
                <a:cubicBezTo>
                  <a:pt x="28854" y="1230"/>
                  <a:pt x="28520" y="1564"/>
                  <a:pt x="28454" y="1998"/>
                </a:cubicBezTo>
                <a:lnTo>
                  <a:pt x="27887" y="5533"/>
                </a:lnTo>
                <a:lnTo>
                  <a:pt x="967" y="8736"/>
                </a:lnTo>
                <a:cubicBezTo>
                  <a:pt x="934" y="8736"/>
                  <a:pt x="934" y="8769"/>
                  <a:pt x="901" y="8769"/>
                </a:cubicBezTo>
                <a:lnTo>
                  <a:pt x="834" y="8769"/>
                </a:lnTo>
                <a:cubicBezTo>
                  <a:pt x="767" y="8802"/>
                  <a:pt x="701" y="8836"/>
                  <a:pt x="667" y="8836"/>
                </a:cubicBezTo>
                <a:cubicBezTo>
                  <a:pt x="601" y="8869"/>
                  <a:pt x="534" y="8903"/>
                  <a:pt x="467" y="8936"/>
                </a:cubicBezTo>
                <a:cubicBezTo>
                  <a:pt x="400" y="9003"/>
                  <a:pt x="334" y="9036"/>
                  <a:pt x="300" y="9136"/>
                </a:cubicBezTo>
                <a:cubicBezTo>
                  <a:pt x="267" y="9169"/>
                  <a:pt x="200" y="9169"/>
                  <a:pt x="200" y="9203"/>
                </a:cubicBezTo>
                <a:cubicBezTo>
                  <a:pt x="167" y="9236"/>
                  <a:pt x="167" y="9236"/>
                  <a:pt x="167" y="9236"/>
                </a:cubicBezTo>
                <a:cubicBezTo>
                  <a:pt x="100" y="9336"/>
                  <a:pt x="67" y="9436"/>
                  <a:pt x="67" y="9536"/>
                </a:cubicBezTo>
                <a:cubicBezTo>
                  <a:pt x="33" y="9570"/>
                  <a:pt x="33" y="9603"/>
                  <a:pt x="0" y="9670"/>
                </a:cubicBezTo>
                <a:cubicBezTo>
                  <a:pt x="0" y="9803"/>
                  <a:pt x="0" y="9970"/>
                  <a:pt x="33" y="10103"/>
                </a:cubicBezTo>
                <a:lnTo>
                  <a:pt x="3302" y="23213"/>
                </a:lnTo>
                <a:lnTo>
                  <a:pt x="4403" y="27583"/>
                </a:lnTo>
                <a:cubicBezTo>
                  <a:pt x="4403" y="27616"/>
                  <a:pt x="4437" y="27649"/>
                  <a:pt x="4437" y="27683"/>
                </a:cubicBezTo>
                <a:cubicBezTo>
                  <a:pt x="4470" y="27716"/>
                  <a:pt x="4503" y="27783"/>
                  <a:pt x="4503" y="27816"/>
                </a:cubicBezTo>
                <a:cubicBezTo>
                  <a:pt x="4537" y="27916"/>
                  <a:pt x="4603" y="27983"/>
                  <a:pt x="4637" y="28016"/>
                </a:cubicBezTo>
                <a:cubicBezTo>
                  <a:pt x="4670" y="28083"/>
                  <a:pt x="4703" y="28116"/>
                  <a:pt x="4737" y="28150"/>
                </a:cubicBezTo>
                <a:cubicBezTo>
                  <a:pt x="4804" y="28183"/>
                  <a:pt x="4870" y="28250"/>
                  <a:pt x="4970" y="28283"/>
                </a:cubicBezTo>
                <a:cubicBezTo>
                  <a:pt x="5004" y="28316"/>
                  <a:pt x="5037" y="28316"/>
                  <a:pt x="5070" y="28350"/>
                </a:cubicBezTo>
                <a:cubicBezTo>
                  <a:pt x="5204" y="28383"/>
                  <a:pt x="5337" y="28416"/>
                  <a:pt x="5471" y="28416"/>
                </a:cubicBezTo>
                <a:lnTo>
                  <a:pt x="8506" y="28416"/>
                </a:lnTo>
                <a:cubicBezTo>
                  <a:pt x="8339" y="28750"/>
                  <a:pt x="8206" y="29117"/>
                  <a:pt x="8206" y="29551"/>
                </a:cubicBezTo>
                <a:cubicBezTo>
                  <a:pt x="8206" y="30751"/>
                  <a:pt x="9173" y="31719"/>
                  <a:pt x="10408" y="31719"/>
                </a:cubicBezTo>
                <a:cubicBezTo>
                  <a:pt x="11608" y="31719"/>
                  <a:pt x="12576" y="30751"/>
                  <a:pt x="12576" y="29551"/>
                </a:cubicBezTo>
                <a:cubicBezTo>
                  <a:pt x="12576" y="29117"/>
                  <a:pt x="12476" y="28750"/>
                  <a:pt x="12276" y="28416"/>
                </a:cubicBezTo>
                <a:lnTo>
                  <a:pt x="22750" y="28416"/>
                </a:lnTo>
                <a:cubicBezTo>
                  <a:pt x="22550" y="28750"/>
                  <a:pt x="22449" y="29117"/>
                  <a:pt x="22449" y="29551"/>
                </a:cubicBezTo>
                <a:cubicBezTo>
                  <a:pt x="22449" y="30751"/>
                  <a:pt x="23417" y="31719"/>
                  <a:pt x="24618" y="31719"/>
                </a:cubicBezTo>
                <a:cubicBezTo>
                  <a:pt x="25819" y="31719"/>
                  <a:pt x="26819" y="30751"/>
                  <a:pt x="26819" y="29551"/>
                </a:cubicBezTo>
                <a:cubicBezTo>
                  <a:pt x="26819" y="29117"/>
                  <a:pt x="26686" y="28750"/>
                  <a:pt x="26486" y="28416"/>
                </a:cubicBezTo>
                <a:lnTo>
                  <a:pt x="28454" y="28416"/>
                </a:lnTo>
                <a:cubicBezTo>
                  <a:pt x="29054" y="28416"/>
                  <a:pt x="29555" y="27916"/>
                  <a:pt x="29555" y="27316"/>
                </a:cubicBezTo>
                <a:cubicBezTo>
                  <a:pt x="29555" y="26715"/>
                  <a:pt x="29054" y="26248"/>
                  <a:pt x="28454" y="26248"/>
                </a:cubicBezTo>
                <a:lnTo>
                  <a:pt x="6305" y="26248"/>
                </a:lnTo>
                <a:lnTo>
                  <a:pt x="5771" y="24047"/>
                </a:lnTo>
                <a:lnTo>
                  <a:pt x="26252" y="24047"/>
                </a:lnTo>
                <a:cubicBezTo>
                  <a:pt x="26386" y="24047"/>
                  <a:pt x="26519" y="24013"/>
                  <a:pt x="26652" y="23980"/>
                </a:cubicBezTo>
                <a:cubicBezTo>
                  <a:pt x="26686" y="23947"/>
                  <a:pt x="26719" y="23913"/>
                  <a:pt x="26786" y="23913"/>
                </a:cubicBezTo>
                <a:cubicBezTo>
                  <a:pt x="26853" y="23880"/>
                  <a:pt x="26919" y="23847"/>
                  <a:pt x="26986" y="23780"/>
                </a:cubicBezTo>
                <a:cubicBezTo>
                  <a:pt x="27019" y="23746"/>
                  <a:pt x="27053" y="23713"/>
                  <a:pt x="27086" y="23646"/>
                </a:cubicBezTo>
                <a:cubicBezTo>
                  <a:pt x="27119" y="23613"/>
                  <a:pt x="27186" y="23546"/>
                  <a:pt x="27220" y="23480"/>
                </a:cubicBezTo>
                <a:cubicBezTo>
                  <a:pt x="27253" y="23446"/>
                  <a:pt x="27253" y="23380"/>
                  <a:pt x="27286" y="23313"/>
                </a:cubicBezTo>
                <a:cubicBezTo>
                  <a:pt x="27286" y="23246"/>
                  <a:pt x="27320" y="23179"/>
                  <a:pt x="27353" y="23146"/>
                </a:cubicBezTo>
                <a:lnTo>
                  <a:pt x="27353" y="23113"/>
                </a:lnTo>
                <a:lnTo>
                  <a:pt x="27353" y="23079"/>
                </a:lnTo>
                <a:lnTo>
                  <a:pt x="30522" y="3065"/>
                </a:lnTo>
                <a:lnTo>
                  <a:pt x="34191" y="2164"/>
                </a:lnTo>
                <a:cubicBezTo>
                  <a:pt x="34758" y="1998"/>
                  <a:pt x="35125" y="1397"/>
                  <a:pt x="34992" y="830"/>
                </a:cubicBezTo>
                <a:cubicBezTo>
                  <a:pt x="34850" y="318"/>
                  <a:pt x="34392" y="0"/>
                  <a:pt x="33909" y="0"/>
                </a:cubicBezTo>
                <a:close/>
              </a:path>
            </a:pathLst>
          </a:custGeom>
          <a:solidFill>
            <a:srgbClr val="E19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53;p23">
            <a:extLst>
              <a:ext uri="{FF2B5EF4-FFF2-40B4-BE49-F238E27FC236}">
                <a16:creationId xmlns:a16="http://schemas.microsoft.com/office/drawing/2014/main" id="{14185389-78D2-DCBB-E1E6-E83A3AFB12C9}"/>
              </a:ext>
            </a:extLst>
          </p:cNvPr>
          <p:cNvSpPr/>
          <p:nvPr/>
        </p:nvSpPr>
        <p:spPr>
          <a:xfrm>
            <a:off x="6724266" y="3427126"/>
            <a:ext cx="1023302" cy="680192"/>
          </a:xfrm>
          <a:custGeom>
            <a:avLst/>
            <a:gdLst/>
            <a:ahLst/>
            <a:cxnLst/>
            <a:rect l="l" t="t" r="r" b="b"/>
            <a:pathLst>
              <a:path w="30155" h="18781" extrusionOk="0">
                <a:moveTo>
                  <a:pt x="27186" y="2569"/>
                </a:moveTo>
                <a:lnTo>
                  <a:pt x="26519" y="7372"/>
                </a:lnTo>
                <a:lnTo>
                  <a:pt x="24251" y="7506"/>
                </a:lnTo>
                <a:lnTo>
                  <a:pt x="24251" y="7506"/>
                </a:lnTo>
                <a:lnTo>
                  <a:pt x="24851" y="2836"/>
                </a:lnTo>
                <a:lnTo>
                  <a:pt x="27186" y="2569"/>
                </a:lnTo>
                <a:close/>
                <a:moveTo>
                  <a:pt x="22583" y="3136"/>
                </a:moveTo>
                <a:lnTo>
                  <a:pt x="22049" y="7672"/>
                </a:lnTo>
                <a:lnTo>
                  <a:pt x="19014" y="7873"/>
                </a:lnTo>
                <a:lnTo>
                  <a:pt x="19214" y="3536"/>
                </a:lnTo>
                <a:lnTo>
                  <a:pt x="22583" y="3136"/>
                </a:lnTo>
                <a:close/>
                <a:moveTo>
                  <a:pt x="17012" y="3770"/>
                </a:moveTo>
                <a:lnTo>
                  <a:pt x="16812" y="8039"/>
                </a:lnTo>
                <a:lnTo>
                  <a:pt x="13777" y="8239"/>
                </a:lnTo>
                <a:lnTo>
                  <a:pt x="13610" y="4203"/>
                </a:lnTo>
                <a:lnTo>
                  <a:pt x="17012" y="3770"/>
                </a:lnTo>
                <a:close/>
                <a:moveTo>
                  <a:pt x="11408" y="4470"/>
                </a:moveTo>
                <a:lnTo>
                  <a:pt x="11608" y="8406"/>
                </a:lnTo>
                <a:lnTo>
                  <a:pt x="8540" y="8606"/>
                </a:lnTo>
                <a:lnTo>
                  <a:pt x="8006" y="4870"/>
                </a:lnTo>
                <a:lnTo>
                  <a:pt x="11408" y="4470"/>
                </a:lnTo>
                <a:close/>
                <a:moveTo>
                  <a:pt x="5838" y="5137"/>
                </a:moveTo>
                <a:lnTo>
                  <a:pt x="6371" y="8740"/>
                </a:lnTo>
                <a:lnTo>
                  <a:pt x="3302" y="8973"/>
                </a:lnTo>
                <a:lnTo>
                  <a:pt x="2435" y="5538"/>
                </a:lnTo>
                <a:lnTo>
                  <a:pt x="5838" y="5137"/>
                </a:lnTo>
                <a:close/>
                <a:moveTo>
                  <a:pt x="6571" y="10341"/>
                </a:moveTo>
                <a:lnTo>
                  <a:pt x="6872" y="12309"/>
                </a:lnTo>
                <a:lnTo>
                  <a:pt x="4136" y="12309"/>
                </a:lnTo>
                <a:lnTo>
                  <a:pt x="3703" y="10541"/>
                </a:lnTo>
                <a:lnTo>
                  <a:pt x="6571" y="10341"/>
                </a:lnTo>
                <a:close/>
                <a:moveTo>
                  <a:pt x="11675" y="9974"/>
                </a:moveTo>
                <a:lnTo>
                  <a:pt x="11775" y="12309"/>
                </a:lnTo>
                <a:lnTo>
                  <a:pt x="9073" y="12309"/>
                </a:lnTo>
                <a:lnTo>
                  <a:pt x="8773" y="10174"/>
                </a:lnTo>
                <a:lnTo>
                  <a:pt x="11675" y="9974"/>
                </a:lnTo>
                <a:close/>
                <a:moveTo>
                  <a:pt x="16745" y="9640"/>
                </a:moveTo>
                <a:lnTo>
                  <a:pt x="16645" y="12309"/>
                </a:lnTo>
                <a:lnTo>
                  <a:pt x="13977" y="12309"/>
                </a:lnTo>
                <a:lnTo>
                  <a:pt x="13877" y="9841"/>
                </a:lnTo>
                <a:lnTo>
                  <a:pt x="16745" y="9640"/>
                </a:lnTo>
                <a:close/>
                <a:moveTo>
                  <a:pt x="21816" y="9274"/>
                </a:moveTo>
                <a:lnTo>
                  <a:pt x="21449" y="12309"/>
                </a:lnTo>
                <a:lnTo>
                  <a:pt x="18847" y="12309"/>
                </a:lnTo>
                <a:lnTo>
                  <a:pt x="18947" y="9474"/>
                </a:lnTo>
                <a:lnTo>
                  <a:pt x="21816" y="9274"/>
                </a:lnTo>
                <a:close/>
                <a:moveTo>
                  <a:pt x="26319" y="8973"/>
                </a:moveTo>
                <a:lnTo>
                  <a:pt x="25885" y="12309"/>
                </a:lnTo>
                <a:lnTo>
                  <a:pt x="23650" y="12309"/>
                </a:lnTo>
                <a:lnTo>
                  <a:pt x="24051" y="9140"/>
                </a:lnTo>
                <a:lnTo>
                  <a:pt x="26319" y="8973"/>
                </a:lnTo>
                <a:close/>
                <a:moveTo>
                  <a:pt x="7105" y="13910"/>
                </a:moveTo>
                <a:lnTo>
                  <a:pt x="7472" y="16612"/>
                </a:lnTo>
                <a:lnTo>
                  <a:pt x="5204" y="16612"/>
                </a:lnTo>
                <a:lnTo>
                  <a:pt x="4537" y="13910"/>
                </a:lnTo>
                <a:close/>
                <a:moveTo>
                  <a:pt x="11842" y="13910"/>
                </a:moveTo>
                <a:lnTo>
                  <a:pt x="11975" y="16612"/>
                </a:lnTo>
                <a:lnTo>
                  <a:pt x="9707" y="16612"/>
                </a:lnTo>
                <a:lnTo>
                  <a:pt x="9307" y="13910"/>
                </a:lnTo>
                <a:close/>
                <a:moveTo>
                  <a:pt x="16579" y="13910"/>
                </a:moveTo>
                <a:lnTo>
                  <a:pt x="16445" y="16612"/>
                </a:lnTo>
                <a:lnTo>
                  <a:pt x="14177" y="16612"/>
                </a:lnTo>
                <a:lnTo>
                  <a:pt x="14043" y="13910"/>
                </a:lnTo>
                <a:close/>
                <a:moveTo>
                  <a:pt x="21249" y="13910"/>
                </a:moveTo>
                <a:lnTo>
                  <a:pt x="20915" y="16612"/>
                </a:lnTo>
                <a:lnTo>
                  <a:pt x="18647" y="16612"/>
                </a:lnTo>
                <a:lnTo>
                  <a:pt x="18780" y="13910"/>
                </a:lnTo>
                <a:close/>
                <a:moveTo>
                  <a:pt x="25652" y="13910"/>
                </a:moveTo>
                <a:lnTo>
                  <a:pt x="25285" y="16612"/>
                </a:lnTo>
                <a:lnTo>
                  <a:pt x="23117" y="16612"/>
                </a:lnTo>
                <a:lnTo>
                  <a:pt x="23450" y="13910"/>
                </a:lnTo>
                <a:close/>
                <a:moveTo>
                  <a:pt x="30155" y="0"/>
                </a:moveTo>
                <a:lnTo>
                  <a:pt x="27920" y="267"/>
                </a:lnTo>
                <a:lnTo>
                  <a:pt x="22783" y="901"/>
                </a:lnTo>
                <a:lnTo>
                  <a:pt x="967" y="3503"/>
                </a:lnTo>
                <a:cubicBezTo>
                  <a:pt x="934" y="3503"/>
                  <a:pt x="934" y="3536"/>
                  <a:pt x="901" y="3536"/>
                </a:cubicBezTo>
                <a:lnTo>
                  <a:pt x="834" y="3536"/>
                </a:lnTo>
                <a:cubicBezTo>
                  <a:pt x="767" y="3569"/>
                  <a:pt x="701" y="3603"/>
                  <a:pt x="667" y="3603"/>
                </a:cubicBezTo>
                <a:cubicBezTo>
                  <a:pt x="601" y="3636"/>
                  <a:pt x="534" y="3670"/>
                  <a:pt x="467" y="3703"/>
                </a:cubicBezTo>
                <a:cubicBezTo>
                  <a:pt x="400" y="3770"/>
                  <a:pt x="334" y="3803"/>
                  <a:pt x="300" y="3903"/>
                </a:cubicBezTo>
                <a:cubicBezTo>
                  <a:pt x="267" y="3936"/>
                  <a:pt x="200" y="3936"/>
                  <a:pt x="200" y="3970"/>
                </a:cubicBezTo>
                <a:cubicBezTo>
                  <a:pt x="167" y="4003"/>
                  <a:pt x="167" y="4003"/>
                  <a:pt x="167" y="4003"/>
                </a:cubicBezTo>
                <a:cubicBezTo>
                  <a:pt x="100" y="4103"/>
                  <a:pt x="67" y="4203"/>
                  <a:pt x="67" y="4303"/>
                </a:cubicBezTo>
                <a:cubicBezTo>
                  <a:pt x="33" y="4337"/>
                  <a:pt x="33" y="4370"/>
                  <a:pt x="0" y="4437"/>
                </a:cubicBezTo>
                <a:cubicBezTo>
                  <a:pt x="0" y="4570"/>
                  <a:pt x="0" y="4737"/>
                  <a:pt x="33" y="4870"/>
                </a:cubicBezTo>
                <a:lnTo>
                  <a:pt x="3302" y="17980"/>
                </a:lnTo>
                <a:lnTo>
                  <a:pt x="3503" y="18780"/>
                </a:lnTo>
                <a:lnTo>
                  <a:pt x="26586" y="18780"/>
                </a:lnTo>
                <a:cubicBezTo>
                  <a:pt x="26586" y="18747"/>
                  <a:pt x="26619" y="18747"/>
                  <a:pt x="26652" y="18747"/>
                </a:cubicBezTo>
                <a:cubicBezTo>
                  <a:pt x="26686" y="18714"/>
                  <a:pt x="26719" y="18680"/>
                  <a:pt x="26786" y="18680"/>
                </a:cubicBezTo>
                <a:cubicBezTo>
                  <a:pt x="26853" y="18647"/>
                  <a:pt x="26919" y="18614"/>
                  <a:pt x="26986" y="18547"/>
                </a:cubicBezTo>
                <a:cubicBezTo>
                  <a:pt x="27019" y="18513"/>
                  <a:pt x="27053" y="18447"/>
                  <a:pt x="27086" y="18413"/>
                </a:cubicBezTo>
                <a:cubicBezTo>
                  <a:pt x="27119" y="18380"/>
                  <a:pt x="27186" y="18313"/>
                  <a:pt x="27220" y="18247"/>
                </a:cubicBezTo>
                <a:cubicBezTo>
                  <a:pt x="27253" y="18180"/>
                  <a:pt x="27253" y="18113"/>
                  <a:pt x="27286" y="18080"/>
                </a:cubicBezTo>
                <a:cubicBezTo>
                  <a:pt x="27320" y="18013"/>
                  <a:pt x="27320" y="17946"/>
                  <a:pt x="27353" y="17880"/>
                </a:cubicBezTo>
                <a:lnTo>
                  <a:pt x="27353" y="17846"/>
                </a:lnTo>
                <a:lnTo>
                  <a:pt x="3015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2404026" y="175101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Explore Data</a:t>
            </a:r>
            <a:endParaRPr dirty="0"/>
          </a:p>
        </p:txBody>
      </p:sp>
      <p:sp>
        <p:nvSpPr>
          <p:cNvPr id="210" name="Google Shape;210;p18"/>
          <p:cNvSpPr txBox="1"/>
          <p:nvPr/>
        </p:nvSpPr>
        <p:spPr>
          <a:xfrm>
            <a:off x="6325058" y="3389902"/>
            <a:ext cx="21813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Others</a:t>
            </a:r>
            <a:endParaRPr sz="2100" dirty="0">
              <a:solidFill>
                <a:schemeClr val="accent3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1" name="Google Shape;211;p18"/>
          <p:cNvSpPr txBox="1"/>
          <p:nvPr/>
        </p:nvSpPr>
        <p:spPr>
          <a:xfrm>
            <a:off x="6325058" y="3791396"/>
            <a:ext cx="21813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Other errors such as invalid information…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18"/>
          <p:cNvSpPr txBox="1"/>
          <p:nvPr/>
        </p:nvSpPr>
        <p:spPr>
          <a:xfrm>
            <a:off x="6325058" y="2214363"/>
            <a:ext cx="21813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Card</a:t>
            </a:r>
            <a:endParaRPr sz="2100" dirty="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3" name="Google Shape;213;p18"/>
          <p:cNvSpPr txBox="1"/>
          <p:nvPr/>
        </p:nvSpPr>
        <p:spPr>
          <a:xfrm>
            <a:off x="6325058" y="2615858"/>
            <a:ext cx="21813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Errors related to payment method</a:t>
            </a:r>
          </a:p>
        </p:txBody>
      </p:sp>
      <p:sp>
        <p:nvSpPr>
          <p:cNvPr id="214" name="Google Shape;214;p18"/>
          <p:cNvSpPr txBox="1"/>
          <p:nvPr/>
        </p:nvSpPr>
        <p:spPr>
          <a:xfrm>
            <a:off x="6325058" y="1440319"/>
            <a:ext cx="2181300" cy="6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Errors related to leaving information fields empty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" name="Google Shape;215;p18"/>
          <p:cNvSpPr txBox="1"/>
          <p:nvPr/>
        </p:nvSpPr>
        <p:spPr>
          <a:xfrm>
            <a:off x="6325058" y="1038825"/>
            <a:ext cx="21813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Required</a:t>
            </a:r>
            <a:endParaRPr sz="21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221" name="Google Shape;221;p18"/>
          <p:cNvCxnSpPr>
            <a:cxnSpLocks/>
          </p:cNvCxnSpPr>
          <p:nvPr/>
        </p:nvCxnSpPr>
        <p:spPr>
          <a:xfrm rot="10800000" flipH="1">
            <a:off x="6325058" y="1302013"/>
            <a:ext cx="983412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22" name="Google Shape;222;p18"/>
          <p:cNvGrpSpPr/>
          <p:nvPr/>
        </p:nvGrpSpPr>
        <p:grpSpPr>
          <a:xfrm flipH="1">
            <a:off x="5483671" y="2221677"/>
            <a:ext cx="1824799" cy="497262"/>
            <a:chOff x="2378325" y="2609888"/>
            <a:chExt cx="1576500" cy="429600"/>
          </a:xfrm>
        </p:grpSpPr>
        <p:sp>
          <p:nvSpPr>
            <p:cNvPr id="226" name="Google Shape;226;p18"/>
            <p:cNvSpPr txBox="1"/>
            <p:nvPr/>
          </p:nvSpPr>
          <p:spPr>
            <a:xfrm>
              <a:off x="3227925" y="2609888"/>
              <a:ext cx="7269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700" dirty="0">
                <a:solidFill>
                  <a:schemeClr val="accent2"/>
                </a:solidFill>
                <a:latin typeface="Fira Sans Extra Condensed Light"/>
                <a:ea typeface="Fira Sans Extra Condensed Light"/>
                <a:cs typeface="Fira Sans Extra Condensed Light"/>
                <a:sym typeface="Fira Sans Extra Condensed Light"/>
              </a:endParaRPr>
            </a:p>
          </p:txBody>
        </p:sp>
        <p:cxnSp>
          <p:nvCxnSpPr>
            <p:cNvPr id="227" name="Google Shape;227;p18"/>
            <p:cNvCxnSpPr/>
            <p:nvPr/>
          </p:nvCxnSpPr>
          <p:spPr>
            <a:xfrm rot="10800000">
              <a:off x="2378325" y="2824700"/>
              <a:ext cx="8496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cxnSp>
        <p:nvCxnSpPr>
          <p:cNvPr id="233" name="Google Shape;233;p18"/>
          <p:cNvCxnSpPr>
            <a:cxnSpLocks/>
          </p:cNvCxnSpPr>
          <p:nvPr/>
        </p:nvCxnSpPr>
        <p:spPr>
          <a:xfrm rot="10800000" flipH="1">
            <a:off x="6370409" y="3638602"/>
            <a:ext cx="983412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40" name="Google Shape;240;p18"/>
          <p:cNvGrpSpPr/>
          <p:nvPr/>
        </p:nvGrpSpPr>
        <p:grpSpPr>
          <a:xfrm>
            <a:off x="3561817" y="4228645"/>
            <a:ext cx="709865" cy="709831"/>
            <a:chOff x="1609615" y="2547025"/>
            <a:chExt cx="613275" cy="613245"/>
          </a:xfrm>
        </p:grpSpPr>
        <p:sp>
          <p:nvSpPr>
            <p:cNvPr id="241" name="Google Shape;241;p18"/>
            <p:cNvSpPr/>
            <p:nvPr/>
          </p:nvSpPr>
          <p:spPr>
            <a:xfrm>
              <a:off x="1609615" y="2547025"/>
              <a:ext cx="613275" cy="613245"/>
            </a:xfrm>
            <a:custGeom>
              <a:avLst/>
              <a:gdLst/>
              <a:ahLst/>
              <a:cxnLst/>
              <a:rect l="l" t="t" r="r" b="b"/>
              <a:pathLst>
                <a:path w="20516" h="20515" extrusionOk="0">
                  <a:moveTo>
                    <a:pt x="10275" y="0"/>
                  </a:moveTo>
                  <a:cubicBezTo>
                    <a:pt x="4604" y="0"/>
                    <a:pt x="1" y="4570"/>
                    <a:pt x="1" y="10241"/>
                  </a:cubicBezTo>
                  <a:cubicBezTo>
                    <a:pt x="1" y="15912"/>
                    <a:pt x="4604" y="20515"/>
                    <a:pt x="10275" y="20515"/>
                  </a:cubicBezTo>
                  <a:cubicBezTo>
                    <a:pt x="15946" y="20515"/>
                    <a:pt x="20515" y="15912"/>
                    <a:pt x="20515" y="10241"/>
                  </a:cubicBezTo>
                  <a:cubicBezTo>
                    <a:pt x="20515" y="4570"/>
                    <a:pt x="15946" y="0"/>
                    <a:pt x="102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1831005" y="2673654"/>
              <a:ext cx="169520" cy="364987"/>
            </a:xfrm>
            <a:custGeom>
              <a:avLst/>
              <a:gdLst/>
              <a:ahLst/>
              <a:cxnLst/>
              <a:rect l="l" t="t" r="r" b="b"/>
              <a:pathLst>
                <a:path w="5671" h="12210" extrusionOk="0">
                  <a:moveTo>
                    <a:pt x="3769" y="1"/>
                  </a:moveTo>
                  <a:cubicBezTo>
                    <a:pt x="1668" y="1"/>
                    <a:pt x="1201" y="1568"/>
                    <a:pt x="1201" y="2569"/>
                  </a:cubicBezTo>
                  <a:lnTo>
                    <a:pt x="1201" y="3970"/>
                  </a:lnTo>
                  <a:lnTo>
                    <a:pt x="0" y="3970"/>
                  </a:lnTo>
                  <a:lnTo>
                    <a:pt x="0" y="6105"/>
                  </a:lnTo>
                  <a:lnTo>
                    <a:pt x="1201" y="6105"/>
                  </a:lnTo>
                  <a:lnTo>
                    <a:pt x="1201" y="12209"/>
                  </a:lnTo>
                  <a:lnTo>
                    <a:pt x="3736" y="12209"/>
                  </a:lnTo>
                  <a:lnTo>
                    <a:pt x="3736" y="6105"/>
                  </a:lnTo>
                  <a:lnTo>
                    <a:pt x="5471" y="6105"/>
                  </a:lnTo>
                  <a:lnTo>
                    <a:pt x="5671" y="3970"/>
                  </a:lnTo>
                  <a:lnTo>
                    <a:pt x="3736" y="3970"/>
                  </a:lnTo>
                  <a:lnTo>
                    <a:pt x="3736" y="2703"/>
                  </a:lnTo>
                  <a:cubicBezTo>
                    <a:pt x="3736" y="2202"/>
                    <a:pt x="4070" y="2102"/>
                    <a:pt x="4270" y="2102"/>
                  </a:cubicBezTo>
                  <a:lnTo>
                    <a:pt x="5637" y="2102"/>
                  </a:lnTo>
                  <a:lnTo>
                    <a:pt x="56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2B404C6-AB2B-81BA-6EFF-5743562FFE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89" b="1"/>
          <a:stretch/>
        </p:blipFill>
        <p:spPr>
          <a:xfrm>
            <a:off x="3439640" y="840402"/>
            <a:ext cx="1633782" cy="11428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F32A55-3AEB-81F1-5D1D-313FC76D3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9179" y="2003017"/>
            <a:ext cx="1665005" cy="16624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4ECA54-9E34-467E-EA34-FA40072BCE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0952" y="3727941"/>
            <a:ext cx="1509554" cy="13653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246ED1-C46A-506B-710F-FDAED3C0C4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642" y="968884"/>
            <a:ext cx="1984625" cy="360197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C24B94F-4C0C-1E68-0F7B-77A8C028C3CA}"/>
              </a:ext>
            </a:extLst>
          </p:cNvPr>
          <p:cNvCxnSpPr/>
          <p:nvPr/>
        </p:nvCxnSpPr>
        <p:spPr>
          <a:xfrm>
            <a:off x="3015165" y="1349375"/>
            <a:ext cx="0" cy="3025843"/>
          </a:xfrm>
          <a:prstGeom prst="line">
            <a:avLst/>
          </a:prstGeom>
          <a:ln w="9525">
            <a:solidFill>
              <a:schemeClr val="tx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99377DA-E6F9-3DDF-1E07-A937A72C47DC}"/>
              </a:ext>
            </a:extLst>
          </p:cNvPr>
          <p:cNvCxnSpPr/>
          <p:nvPr/>
        </p:nvCxnSpPr>
        <p:spPr>
          <a:xfrm>
            <a:off x="3015165" y="1349375"/>
            <a:ext cx="424014" cy="0"/>
          </a:xfrm>
          <a:prstGeom prst="straightConnector1">
            <a:avLst/>
          </a:prstGeom>
          <a:ln w="9525">
            <a:solidFill>
              <a:schemeClr val="tx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FBDE8DF-6255-C311-49AA-8E9447480E7A}"/>
              </a:ext>
            </a:extLst>
          </p:cNvPr>
          <p:cNvCxnSpPr/>
          <p:nvPr/>
        </p:nvCxnSpPr>
        <p:spPr>
          <a:xfrm>
            <a:off x="3015165" y="4375218"/>
            <a:ext cx="455787" cy="0"/>
          </a:xfrm>
          <a:prstGeom prst="straightConnector1">
            <a:avLst/>
          </a:prstGeom>
          <a:ln w="9525">
            <a:solidFill>
              <a:schemeClr val="tx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7D0697B-470E-204E-0BA3-B4A55E1BF9E1}"/>
              </a:ext>
            </a:extLst>
          </p:cNvPr>
          <p:cNvCxnSpPr>
            <a:stCxn id="9" idx="3"/>
          </p:cNvCxnSpPr>
          <p:nvPr/>
        </p:nvCxnSpPr>
        <p:spPr>
          <a:xfrm>
            <a:off x="2622267" y="2769872"/>
            <a:ext cx="816912" cy="0"/>
          </a:xfrm>
          <a:prstGeom prst="straightConnector1">
            <a:avLst/>
          </a:prstGeom>
          <a:ln w="9525">
            <a:solidFill>
              <a:schemeClr val="tx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2"/>
          <p:cNvSpPr txBox="1">
            <a:spLocks noGrp="1"/>
          </p:cNvSpPr>
          <p:nvPr>
            <p:ph type="title"/>
          </p:nvPr>
        </p:nvSpPr>
        <p:spPr>
          <a:xfrm>
            <a:off x="2514575" y="409575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Difine the vital metrics</a:t>
            </a:r>
            <a:endParaRPr dirty="0"/>
          </a:p>
        </p:txBody>
      </p:sp>
      <p:sp>
        <p:nvSpPr>
          <p:cNvPr id="374" name="Google Shape;374;p22"/>
          <p:cNvSpPr/>
          <p:nvPr/>
        </p:nvSpPr>
        <p:spPr>
          <a:xfrm>
            <a:off x="6890099" y="2564150"/>
            <a:ext cx="826500" cy="8733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2"/>
          <p:cNvSpPr/>
          <p:nvPr/>
        </p:nvSpPr>
        <p:spPr>
          <a:xfrm>
            <a:off x="5919925" y="2564183"/>
            <a:ext cx="826500" cy="8733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2"/>
          <p:cNvSpPr/>
          <p:nvPr/>
        </p:nvSpPr>
        <p:spPr>
          <a:xfrm>
            <a:off x="7860274" y="2564183"/>
            <a:ext cx="826500" cy="8733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2"/>
          <p:cNvSpPr/>
          <p:nvPr/>
        </p:nvSpPr>
        <p:spPr>
          <a:xfrm>
            <a:off x="6890100" y="3565651"/>
            <a:ext cx="826500" cy="8733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2"/>
          <p:cNvSpPr/>
          <p:nvPr/>
        </p:nvSpPr>
        <p:spPr>
          <a:xfrm>
            <a:off x="5919925" y="3565675"/>
            <a:ext cx="826500" cy="8733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2"/>
          <p:cNvSpPr/>
          <p:nvPr/>
        </p:nvSpPr>
        <p:spPr>
          <a:xfrm>
            <a:off x="7860275" y="3565675"/>
            <a:ext cx="826500" cy="8733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22"/>
          <p:cNvSpPr/>
          <p:nvPr/>
        </p:nvSpPr>
        <p:spPr>
          <a:xfrm>
            <a:off x="1413125" y="2563826"/>
            <a:ext cx="4355982" cy="873406"/>
          </a:xfrm>
          <a:custGeom>
            <a:avLst/>
            <a:gdLst/>
            <a:ahLst/>
            <a:cxnLst/>
            <a:rect l="l" t="t" r="r" b="b"/>
            <a:pathLst>
              <a:path w="203884" h="28552" extrusionOk="0">
                <a:moveTo>
                  <a:pt x="1" y="0"/>
                </a:moveTo>
                <a:lnTo>
                  <a:pt x="1" y="28552"/>
                </a:lnTo>
                <a:lnTo>
                  <a:pt x="203883" y="28552"/>
                </a:lnTo>
                <a:lnTo>
                  <a:pt x="203883" y="0"/>
                </a:lnTo>
                <a:close/>
              </a:path>
            </a:pathLst>
          </a:cu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22"/>
          <p:cNvSpPr/>
          <p:nvPr/>
        </p:nvSpPr>
        <p:spPr>
          <a:xfrm>
            <a:off x="1413125" y="3565625"/>
            <a:ext cx="4355982" cy="873406"/>
          </a:xfrm>
          <a:custGeom>
            <a:avLst/>
            <a:gdLst/>
            <a:ahLst/>
            <a:cxnLst/>
            <a:rect l="l" t="t" r="r" b="b"/>
            <a:pathLst>
              <a:path w="203884" h="28552" extrusionOk="0">
                <a:moveTo>
                  <a:pt x="1" y="0"/>
                </a:moveTo>
                <a:lnTo>
                  <a:pt x="1" y="28552"/>
                </a:lnTo>
                <a:lnTo>
                  <a:pt x="203883" y="28552"/>
                </a:lnTo>
                <a:lnTo>
                  <a:pt x="203883" y="0"/>
                </a:lnTo>
                <a:close/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2"/>
          <p:cNvSpPr/>
          <p:nvPr/>
        </p:nvSpPr>
        <p:spPr>
          <a:xfrm>
            <a:off x="1423837" y="1562024"/>
            <a:ext cx="4355982" cy="873406"/>
          </a:xfrm>
          <a:custGeom>
            <a:avLst/>
            <a:gdLst/>
            <a:ahLst/>
            <a:cxnLst/>
            <a:rect l="l" t="t" r="r" b="b"/>
            <a:pathLst>
              <a:path w="203884" h="28552" extrusionOk="0">
                <a:moveTo>
                  <a:pt x="1" y="0"/>
                </a:moveTo>
                <a:lnTo>
                  <a:pt x="1" y="28552"/>
                </a:lnTo>
                <a:lnTo>
                  <a:pt x="203883" y="28552"/>
                </a:lnTo>
                <a:lnTo>
                  <a:pt x="203883" y="0"/>
                </a:ln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2"/>
          <p:cNvSpPr txBox="1"/>
          <p:nvPr/>
        </p:nvSpPr>
        <p:spPr>
          <a:xfrm>
            <a:off x="2200636" y="1825906"/>
            <a:ext cx="2963602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Monthly checkout success rate</a:t>
            </a:r>
            <a:endParaRPr sz="17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386" name="Google Shape;386;p22"/>
          <p:cNvSpPr/>
          <p:nvPr/>
        </p:nvSpPr>
        <p:spPr>
          <a:xfrm>
            <a:off x="6890099" y="1562351"/>
            <a:ext cx="826500" cy="8733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2"/>
          <p:cNvSpPr/>
          <p:nvPr/>
        </p:nvSpPr>
        <p:spPr>
          <a:xfrm>
            <a:off x="5919925" y="1562384"/>
            <a:ext cx="826500" cy="8733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2"/>
          <p:cNvSpPr/>
          <p:nvPr/>
        </p:nvSpPr>
        <p:spPr>
          <a:xfrm>
            <a:off x="7860274" y="1562384"/>
            <a:ext cx="826500" cy="873300"/>
          </a:xfrm>
          <a:prstGeom prst="roundRect">
            <a:avLst>
              <a:gd name="adj" fmla="val 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22"/>
          <p:cNvSpPr txBox="1">
            <a:spLocks noGrp="1"/>
          </p:cNvSpPr>
          <p:nvPr>
            <p:ph type="title"/>
          </p:nvPr>
        </p:nvSpPr>
        <p:spPr>
          <a:xfrm>
            <a:off x="7864456" y="1775142"/>
            <a:ext cx="796757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 checkout attempts</a:t>
            </a:r>
            <a:endParaRPr sz="9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90" name="Google Shape;390;p22"/>
          <p:cNvSpPr txBox="1">
            <a:spLocks noGrp="1"/>
          </p:cNvSpPr>
          <p:nvPr>
            <p:ph type="title"/>
          </p:nvPr>
        </p:nvSpPr>
        <p:spPr>
          <a:xfrm>
            <a:off x="6925964" y="1790805"/>
            <a:ext cx="754770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 checkout success</a:t>
            </a:r>
          </a:p>
        </p:txBody>
      </p:sp>
      <p:sp>
        <p:nvSpPr>
          <p:cNvPr id="398" name="Google Shape;398;p22"/>
          <p:cNvSpPr txBox="1">
            <a:spLocks noGrp="1"/>
          </p:cNvSpPr>
          <p:nvPr>
            <p:ph type="title"/>
          </p:nvPr>
        </p:nvSpPr>
        <p:spPr>
          <a:xfrm>
            <a:off x="5769107" y="1147692"/>
            <a:ext cx="1133384" cy="4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Element 1</a:t>
            </a:r>
            <a:endParaRPr sz="1400" dirty="0"/>
          </a:p>
        </p:txBody>
      </p:sp>
      <p:sp>
        <p:nvSpPr>
          <p:cNvPr id="401" name="Google Shape;401;p22"/>
          <p:cNvSpPr/>
          <p:nvPr/>
        </p:nvSpPr>
        <p:spPr>
          <a:xfrm>
            <a:off x="457213" y="1562299"/>
            <a:ext cx="826500" cy="8733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22"/>
          <p:cNvSpPr/>
          <p:nvPr/>
        </p:nvSpPr>
        <p:spPr>
          <a:xfrm>
            <a:off x="457213" y="3565651"/>
            <a:ext cx="826500" cy="87330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22"/>
          <p:cNvSpPr/>
          <p:nvPr/>
        </p:nvSpPr>
        <p:spPr>
          <a:xfrm>
            <a:off x="457213" y="2564001"/>
            <a:ext cx="826500" cy="8733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4" name="Google Shape;404;p22"/>
          <p:cNvGrpSpPr/>
          <p:nvPr/>
        </p:nvGrpSpPr>
        <p:grpSpPr>
          <a:xfrm>
            <a:off x="2103400" y="2850411"/>
            <a:ext cx="3107277" cy="497597"/>
            <a:chOff x="2128800" y="2634813"/>
            <a:chExt cx="3107277" cy="691024"/>
          </a:xfrm>
        </p:grpSpPr>
        <p:sp>
          <p:nvSpPr>
            <p:cNvPr id="405" name="Google Shape;405;p22"/>
            <p:cNvSpPr txBox="1"/>
            <p:nvPr/>
          </p:nvSpPr>
          <p:spPr>
            <a:xfrm>
              <a:off x="2242454" y="3039937"/>
              <a:ext cx="2697300" cy="28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6" name="Google Shape;406;p22"/>
            <p:cNvSpPr txBox="1"/>
            <p:nvPr/>
          </p:nvSpPr>
          <p:spPr>
            <a:xfrm>
              <a:off x="2128800" y="2634813"/>
              <a:ext cx="3107277" cy="28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Monthly cart abandonment rate</a:t>
              </a:r>
              <a:endParaRPr sz="17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407" name="Google Shape;407;p22"/>
          <p:cNvGrpSpPr/>
          <p:nvPr/>
        </p:nvGrpSpPr>
        <p:grpSpPr>
          <a:xfrm>
            <a:off x="1012889" y="3842094"/>
            <a:ext cx="5339097" cy="634957"/>
            <a:chOff x="2290900" y="3671193"/>
            <a:chExt cx="2697300" cy="634957"/>
          </a:xfrm>
        </p:grpSpPr>
        <p:sp>
          <p:nvSpPr>
            <p:cNvPr id="408" name="Google Shape;408;p22"/>
            <p:cNvSpPr txBox="1"/>
            <p:nvPr/>
          </p:nvSpPr>
          <p:spPr>
            <a:xfrm>
              <a:off x="2290900" y="4020250"/>
              <a:ext cx="2697300" cy="28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09" name="Google Shape;409;p22"/>
            <p:cNvSpPr txBox="1"/>
            <p:nvPr/>
          </p:nvSpPr>
          <p:spPr>
            <a:xfrm>
              <a:off x="2899454" y="3671193"/>
              <a:ext cx="1383300" cy="285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Most common Checkout errors &amp; Device correlations</a:t>
              </a:r>
              <a:endParaRPr sz="17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410" name="Google Shape;410;p22"/>
          <p:cNvGrpSpPr/>
          <p:nvPr/>
        </p:nvGrpSpPr>
        <p:grpSpPr>
          <a:xfrm>
            <a:off x="685666" y="1736139"/>
            <a:ext cx="369594" cy="525619"/>
            <a:chOff x="3342275" y="2615925"/>
            <a:chExt cx="339700" cy="483150"/>
          </a:xfrm>
        </p:grpSpPr>
        <p:sp>
          <p:nvSpPr>
            <p:cNvPr id="411" name="Google Shape;411;p22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13" name="Google Shape;413;p22"/>
          <p:cNvSpPr/>
          <p:nvPr/>
        </p:nvSpPr>
        <p:spPr>
          <a:xfrm>
            <a:off x="607629" y="3755918"/>
            <a:ext cx="525667" cy="492764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14" name="Google Shape;414;p22"/>
          <p:cNvSpPr/>
          <p:nvPr/>
        </p:nvSpPr>
        <p:spPr>
          <a:xfrm>
            <a:off x="607629" y="2754269"/>
            <a:ext cx="525667" cy="492764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" name="Google Shape;389;p22">
            <a:extLst>
              <a:ext uri="{FF2B5EF4-FFF2-40B4-BE49-F238E27FC236}">
                <a16:creationId xmlns:a16="http://schemas.microsoft.com/office/drawing/2014/main" id="{AE5DB3FA-4111-912D-DEE4-9F1A3EB0F516}"/>
              </a:ext>
            </a:extLst>
          </p:cNvPr>
          <p:cNvSpPr txBox="1">
            <a:spLocks/>
          </p:cNvSpPr>
          <p:nvPr/>
        </p:nvSpPr>
        <p:spPr>
          <a:xfrm>
            <a:off x="5953607" y="2841792"/>
            <a:ext cx="796757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9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 created carts</a:t>
            </a:r>
          </a:p>
        </p:txBody>
      </p:sp>
      <p:sp>
        <p:nvSpPr>
          <p:cNvPr id="5" name="Google Shape;389;p22">
            <a:extLst>
              <a:ext uri="{FF2B5EF4-FFF2-40B4-BE49-F238E27FC236}">
                <a16:creationId xmlns:a16="http://schemas.microsoft.com/office/drawing/2014/main" id="{C5C7D650-0098-99DE-86B0-D2FD4D9800D6}"/>
              </a:ext>
            </a:extLst>
          </p:cNvPr>
          <p:cNvSpPr txBox="1">
            <a:spLocks/>
          </p:cNvSpPr>
          <p:nvPr/>
        </p:nvSpPr>
        <p:spPr>
          <a:xfrm>
            <a:off x="6919842" y="2825055"/>
            <a:ext cx="796757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 checkout attempts</a:t>
            </a:r>
          </a:p>
        </p:txBody>
      </p:sp>
      <p:sp>
        <p:nvSpPr>
          <p:cNvPr id="6" name="Google Shape;389;p22">
            <a:extLst>
              <a:ext uri="{FF2B5EF4-FFF2-40B4-BE49-F238E27FC236}">
                <a16:creationId xmlns:a16="http://schemas.microsoft.com/office/drawing/2014/main" id="{FCD1A09D-C3E4-2BFB-FB32-6AD5DB3B97C3}"/>
              </a:ext>
            </a:extLst>
          </p:cNvPr>
          <p:cNvSpPr txBox="1">
            <a:spLocks/>
          </p:cNvSpPr>
          <p:nvPr/>
        </p:nvSpPr>
        <p:spPr>
          <a:xfrm>
            <a:off x="7864213" y="2824316"/>
            <a:ext cx="796757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9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 abandoned carts</a:t>
            </a:r>
          </a:p>
        </p:txBody>
      </p:sp>
      <p:sp>
        <p:nvSpPr>
          <p:cNvPr id="9" name="Google Shape;390;p22">
            <a:extLst>
              <a:ext uri="{FF2B5EF4-FFF2-40B4-BE49-F238E27FC236}">
                <a16:creationId xmlns:a16="http://schemas.microsoft.com/office/drawing/2014/main" id="{3F2F3C68-7C63-8F86-9333-7F355458D46C}"/>
              </a:ext>
            </a:extLst>
          </p:cNvPr>
          <p:cNvSpPr txBox="1">
            <a:spLocks/>
          </p:cNvSpPr>
          <p:nvPr/>
        </p:nvSpPr>
        <p:spPr>
          <a:xfrm>
            <a:off x="5941037" y="1806350"/>
            <a:ext cx="754770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9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 checkout fail</a:t>
            </a:r>
          </a:p>
        </p:txBody>
      </p:sp>
      <p:sp>
        <p:nvSpPr>
          <p:cNvPr id="12" name="Google Shape;389;p22">
            <a:extLst>
              <a:ext uri="{FF2B5EF4-FFF2-40B4-BE49-F238E27FC236}">
                <a16:creationId xmlns:a16="http://schemas.microsoft.com/office/drawing/2014/main" id="{5BC172A0-C73D-C23A-2BA8-20632A6572C8}"/>
              </a:ext>
            </a:extLst>
          </p:cNvPr>
          <p:cNvSpPr txBox="1">
            <a:spLocks/>
          </p:cNvSpPr>
          <p:nvPr/>
        </p:nvSpPr>
        <p:spPr>
          <a:xfrm>
            <a:off x="5938524" y="3780055"/>
            <a:ext cx="796757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9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 errors on desktop</a:t>
            </a:r>
          </a:p>
        </p:txBody>
      </p:sp>
      <p:sp>
        <p:nvSpPr>
          <p:cNvPr id="13" name="Google Shape;389;p22">
            <a:extLst>
              <a:ext uri="{FF2B5EF4-FFF2-40B4-BE49-F238E27FC236}">
                <a16:creationId xmlns:a16="http://schemas.microsoft.com/office/drawing/2014/main" id="{1A6DDCCF-F257-45D8-F864-8530ABD62533}"/>
              </a:ext>
            </a:extLst>
          </p:cNvPr>
          <p:cNvSpPr txBox="1">
            <a:spLocks/>
          </p:cNvSpPr>
          <p:nvPr/>
        </p:nvSpPr>
        <p:spPr>
          <a:xfrm>
            <a:off x="6878956" y="3776244"/>
            <a:ext cx="796757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9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 errors on mobile</a:t>
            </a:r>
          </a:p>
        </p:txBody>
      </p:sp>
      <p:sp>
        <p:nvSpPr>
          <p:cNvPr id="18" name="Google Shape;389;p22">
            <a:extLst>
              <a:ext uri="{FF2B5EF4-FFF2-40B4-BE49-F238E27FC236}">
                <a16:creationId xmlns:a16="http://schemas.microsoft.com/office/drawing/2014/main" id="{CA2A0FB3-633C-447F-86F2-8990D4F7C05C}"/>
              </a:ext>
            </a:extLst>
          </p:cNvPr>
          <p:cNvSpPr txBox="1">
            <a:spLocks/>
          </p:cNvSpPr>
          <p:nvPr/>
        </p:nvSpPr>
        <p:spPr>
          <a:xfrm>
            <a:off x="7875145" y="3771545"/>
            <a:ext cx="796757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9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Total errors</a:t>
            </a:r>
          </a:p>
        </p:txBody>
      </p:sp>
      <p:sp>
        <p:nvSpPr>
          <p:cNvPr id="2" name="Google Shape;398;p22">
            <a:extLst>
              <a:ext uri="{FF2B5EF4-FFF2-40B4-BE49-F238E27FC236}">
                <a16:creationId xmlns:a16="http://schemas.microsoft.com/office/drawing/2014/main" id="{C07FEA40-F4FC-E6D5-EC6A-0B5C5B578C25}"/>
              </a:ext>
            </a:extLst>
          </p:cNvPr>
          <p:cNvSpPr txBox="1">
            <a:spLocks/>
          </p:cNvSpPr>
          <p:nvPr/>
        </p:nvSpPr>
        <p:spPr>
          <a:xfrm>
            <a:off x="7695899" y="1143962"/>
            <a:ext cx="1133384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1400" dirty="0"/>
              <a:t>Element 3</a:t>
            </a:r>
          </a:p>
        </p:txBody>
      </p:sp>
      <p:sp>
        <p:nvSpPr>
          <p:cNvPr id="3" name="Google Shape;398;p22">
            <a:extLst>
              <a:ext uri="{FF2B5EF4-FFF2-40B4-BE49-F238E27FC236}">
                <a16:creationId xmlns:a16="http://schemas.microsoft.com/office/drawing/2014/main" id="{FFF65322-9E48-6C44-98E3-E00657AFD88F}"/>
              </a:ext>
            </a:extLst>
          </p:cNvPr>
          <p:cNvSpPr txBox="1">
            <a:spLocks/>
          </p:cNvSpPr>
          <p:nvPr/>
        </p:nvSpPr>
        <p:spPr>
          <a:xfrm>
            <a:off x="6710642" y="1146166"/>
            <a:ext cx="1133384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-US" sz="1400" dirty="0"/>
              <a:t>Element 2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335DADA-FF98-11B2-A8F0-37A6F3BB1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0F1A865-4C32-7045-A2DC-7EB962E23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05E871-CFCE-2A13-825D-54DF8A97C7E1}"/>
              </a:ext>
            </a:extLst>
          </p:cNvPr>
          <p:cNvSpPr txBox="1"/>
          <p:nvPr/>
        </p:nvSpPr>
        <p:spPr>
          <a:xfrm>
            <a:off x="6692212" y="2825835"/>
            <a:ext cx="373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-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56BA42-C3ED-1452-A090-9E5708AD4D70}"/>
              </a:ext>
            </a:extLst>
          </p:cNvPr>
          <p:cNvSpPr txBox="1"/>
          <p:nvPr/>
        </p:nvSpPr>
        <p:spPr>
          <a:xfrm>
            <a:off x="6670648" y="3819578"/>
            <a:ext cx="231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+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DB0D53-C8F3-628C-77DC-58007573D17A}"/>
              </a:ext>
            </a:extLst>
          </p:cNvPr>
          <p:cNvSpPr txBox="1"/>
          <p:nvPr/>
        </p:nvSpPr>
        <p:spPr>
          <a:xfrm>
            <a:off x="6669414" y="1848275"/>
            <a:ext cx="231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+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1B57CE-646B-E2B1-9BB3-EA60737C3874}"/>
              </a:ext>
            </a:extLst>
          </p:cNvPr>
          <p:cNvSpPr txBox="1"/>
          <p:nvPr/>
        </p:nvSpPr>
        <p:spPr>
          <a:xfrm>
            <a:off x="7642729" y="3828057"/>
            <a:ext cx="373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=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936AC0-571D-5C2D-C1B5-F80F9A55F990}"/>
              </a:ext>
            </a:extLst>
          </p:cNvPr>
          <p:cNvSpPr txBox="1"/>
          <p:nvPr/>
        </p:nvSpPr>
        <p:spPr>
          <a:xfrm>
            <a:off x="7642729" y="2841792"/>
            <a:ext cx="373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=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8E2FB5-5DF5-AED3-C3CF-F32CE8D5A50A}"/>
              </a:ext>
            </a:extLst>
          </p:cNvPr>
          <p:cNvSpPr txBox="1"/>
          <p:nvPr/>
        </p:nvSpPr>
        <p:spPr>
          <a:xfrm>
            <a:off x="7637665" y="1845873"/>
            <a:ext cx="373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=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>
            <a:spLocks noGrp="1"/>
          </p:cNvSpPr>
          <p:nvPr/>
        </p:nvSpPr>
        <p:spPr>
          <a:xfrm>
            <a:off x="1547495" y="267335"/>
            <a:ext cx="6172200" cy="94107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  <a:scene3d>
              <a:camera prst="orthographicFront"/>
              <a:lightRig rig="threePt" dir="t"/>
            </a:scene3d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 panose="020B0603050000020004"/>
              <a:buNone/>
              <a:defRPr sz="2800" b="0" i="0" u="none" strike="noStrike" cap="none">
                <a:solidFill>
                  <a:schemeClr val="dk1"/>
                </a:solidFill>
                <a:latin typeface="Fira Sans Extra Condensed Medium" panose="020B0603050000020004"/>
                <a:ea typeface="Fira Sans Extra Condensed Medium" panose="020B0603050000020004"/>
                <a:cs typeface="Fira Sans Extra Condensed Medium" panose="020B0603050000020004"/>
                <a:sym typeface="Fira Sans Extra Condensed Medium" panose="020B06030500000200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About Data</a:t>
            </a:r>
            <a:endParaRPr lang="en-GB" sz="32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</a:t>
            </a:r>
            <a:r>
              <a:rPr lang="en-US" altLang="en-GB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tem</a:t>
            </a:r>
            <a:r>
              <a:rPr lang="vi-V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</a:t>
            </a:r>
            <a:r>
              <a:rPr lang="en-US" altLang="en-GB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vi-V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</a:t>
            </a:r>
            <a:r>
              <a:rPr lang="en-US" altLang="en-GB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 </a:t>
            </a:r>
            <a:r>
              <a:rPr lang="vi-V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r>
              <a:rPr lang="en-US" altLang="en-GB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een </a:t>
            </a:r>
            <a:r>
              <a:rPr lang="vi-VN" altLang="en-US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</a:t>
            </a:r>
            <a:r>
              <a:rPr lang="en-US" altLang="en-GB" sz="32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old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55" y="1208405"/>
            <a:ext cx="8390255" cy="35877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-Commerce Infographics by Slidesgo">
  <a:themeElements>
    <a:clrScheme name="Simple Light">
      <a:dk1>
        <a:srgbClr val="000000"/>
      </a:dk1>
      <a:lt1>
        <a:srgbClr val="FFFFFF"/>
      </a:lt1>
      <a:dk2>
        <a:srgbClr val="929292"/>
      </a:dk2>
      <a:lt2>
        <a:srgbClr val="CFCFCF"/>
      </a:lt2>
      <a:accent1>
        <a:srgbClr val="C0C55F"/>
      </a:accent1>
      <a:accent2>
        <a:srgbClr val="39B6B5"/>
      </a:accent2>
      <a:accent3>
        <a:srgbClr val="B878C2"/>
      </a:accent3>
      <a:accent4>
        <a:srgbClr val="957FCA"/>
      </a:accent4>
      <a:accent5>
        <a:srgbClr val="6639A8"/>
      </a:accent5>
      <a:accent6>
        <a:srgbClr val="4C076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1BC3CB195B34248A890FD4CA4979D31" ma:contentTypeVersion="4" ma:contentTypeDescription="Create a new document." ma:contentTypeScope="" ma:versionID="0f9850b6d5d8b672bdac7b9e49a08e53">
  <xsd:schema xmlns:xsd="http://www.w3.org/2001/XMLSchema" xmlns:xs="http://www.w3.org/2001/XMLSchema" xmlns:p="http://schemas.microsoft.com/office/2006/metadata/properties" xmlns:ns3="d6725b94-2345-42cd-8cee-516601d6f056" targetNamespace="http://schemas.microsoft.com/office/2006/metadata/properties" ma:root="true" ma:fieldsID="187cd9818015a45d781cc161b2dac34d" ns3:_="">
    <xsd:import namespace="d6725b94-2345-42cd-8cee-516601d6f05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725b94-2345-42cd-8cee-516601d6f05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F8B16ED-4FF8-413F-936C-E12091006F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5340F24-CA6A-476C-9FE1-C3A4D8E60A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725b94-2345-42cd-8cee-516601d6f05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247F44-34BC-487C-920A-C3507E1D5A7C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d6725b94-2345-42cd-8cee-516601d6f056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970</TotalTime>
  <Words>729</Words>
  <Application>Microsoft Office PowerPoint</Application>
  <PresentationFormat>On-screen Show (16:9)</PresentationFormat>
  <Paragraphs>197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Open Sans</vt:lpstr>
      <vt:lpstr>Roboto</vt:lpstr>
      <vt:lpstr>Fira Sans Extra Condensed Light</vt:lpstr>
      <vt:lpstr>Fira Sans Extra Condensed Medium</vt:lpstr>
      <vt:lpstr>E-Commerce Infographics by Slidesgo</vt:lpstr>
      <vt:lpstr>Optimize Checkout Flow</vt:lpstr>
      <vt:lpstr>Checkout Flow Optimization Analysis  </vt:lpstr>
      <vt:lpstr>Online platform checkout flow</vt:lpstr>
      <vt:lpstr>Database Descriptions</vt:lpstr>
      <vt:lpstr>Explore Data</vt:lpstr>
      <vt:lpstr>User Categories</vt:lpstr>
      <vt:lpstr>Explore Data</vt:lpstr>
      <vt:lpstr>Difine the vital metrics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Causes of the monthly number of checkout carts and the relevant abandonment rates</vt:lpstr>
      <vt:lpstr>PowerPoint Presentation</vt:lpstr>
      <vt:lpstr>Retrieve Checkout Error Information</vt:lpstr>
      <vt:lpstr>Device distribution</vt:lpstr>
      <vt:lpstr>Common errors</vt:lpstr>
      <vt:lpstr>Cause of differnce in device distribution &amp; common errors </vt:lpstr>
      <vt:lpstr>Solution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Optimize Checkout Flow</dc:title>
  <cp:lastModifiedBy>Pham Thi Quynh Lam</cp:lastModifiedBy>
  <cp:revision>3</cp:revision>
  <dcterms:modified xsi:type="dcterms:W3CDTF">2024-01-01T15:16:43Z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0x01010041BC3CB195B34248A890FD4CA4979D31</vt:lpwstr>
  </property>
</Properties>
</file>